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31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0" r:id="rId52"/>
    <p:sldId id="305" r:id="rId53"/>
    <p:sldId id="306" r:id="rId54"/>
    <p:sldId id="307" r:id="rId55"/>
    <p:sldId id="308" r:id="rId56"/>
    <p:sldId id="311" r:id="rId57"/>
    <p:sldId id="312" r:id="rId58"/>
    <p:sldId id="313" r:id="rId59"/>
    <p:sldId id="309" r:id="rId60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S PGothic" panose="020B0600070205080204" pitchFamily="34" charset="-128"/>
      <p:regular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296D856-A115-47A9-AE60-A53EC2CF1E36}">
          <p14:sldIdLst>
            <p14:sldId id="256"/>
            <p14:sldId id="257"/>
            <p14:sldId id="258"/>
            <p14:sldId id="259"/>
            <p14:sldId id="260"/>
            <p14:sldId id="314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10"/>
            <p14:sldId id="305"/>
            <p14:sldId id="306"/>
            <p14:sldId id="307"/>
            <p14:sldId id="308"/>
            <p14:sldId id="311"/>
            <p14:sldId id="312"/>
          </p14:sldIdLst>
        </p14:section>
        <p14:section name="Untitled Section" id="{7FEB1220-0474-4112-9D53-CD6E1E671188}">
          <p14:sldIdLst>
            <p14:sldId id="313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9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7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1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2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3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4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7026657" y="488632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2354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026657" y="488632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47" name="Google Shape;4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7"/>
            <p:cNvSpPr/>
            <p:nvPr/>
          </p:nvSpPr>
          <p:spPr>
            <a:xfrm>
              <a:off x="457200" y="2929127"/>
              <a:ext cx="2286000" cy="0"/>
            </a:xfrm>
            <a:custGeom>
              <a:avLst/>
              <a:gdLst/>
              <a:ahLst/>
              <a:cxnLst/>
              <a:rect l="l" t="t" r="r" b="b"/>
              <a:pathLst>
                <a:path w="2286000" h="120000" extrusionOk="0">
                  <a:moveTo>
                    <a:pt x="0" y="0"/>
                  </a:moveTo>
                  <a:lnTo>
                    <a:pt x="2286000" y="0"/>
                  </a:lnTo>
                </a:path>
              </a:pathLst>
            </a:custGeom>
            <a:noFill/>
            <a:ln w="9525" cap="flat" cmpd="sng">
              <a:solidFill>
                <a:srgbClr val="00B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Google Shape;49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7200" y="384047"/>
              <a:ext cx="2386584" cy="5120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/>
          <p:nvPr/>
        </p:nvSpPr>
        <p:spPr>
          <a:xfrm>
            <a:off x="609600" y="1789795"/>
            <a:ext cx="69977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Corporate Classifieds</a:t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2000" y="3057983"/>
            <a:ext cx="541943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 personal Online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5"/>
          <p:cNvGrpSpPr/>
          <p:nvPr/>
        </p:nvGrpSpPr>
        <p:grpSpPr>
          <a:xfrm>
            <a:off x="5180777" y="497142"/>
            <a:ext cx="3768743" cy="4055300"/>
            <a:chOff x="5180777" y="497142"/>
            <a:chExt cx="3768743" cy="4646348"/>
          </a:xfrm>
        </p:grpSpPr>
        <p:sp>
          <p:nvSpPr>
            <p:cNvPr id="169" name="Google Shape;169;p15"/>
            <p:cNvSpPr/>
            <p:nvPr/>
          </p:nvSpPr>
          <p:spPr>
            <a:xfrm>
              <a:off x="6840019" y="497142"/>
              <a:ext cx="693420" cy="2512695"/>
            </a:xfrm>
            <a:custGeom>
              <a:avLst/>
              <a:gdLst/>
              <a:ahLst/>
              <a:cxnLst/>
              <a:rect l="l" t="t" r="r" b="b"/>
              <a:pathLst>
                <a:path w="693420" h="2512695" extrusionOk="0">
                  <a:moveTo>
                    <a:pt x="421411" y="2512137"/>
                  </a:moveTo>
                  <a:lnTo>
                    <a:pt x="271450" y="2425810"/>
                  </a:lnTo>
                  <a:lnTo>
                    <a:pt x="243132" y="2315468"/>
                  </a:lnTo>
                  <a:lnTo>
                    <a:pt x="216610" y="2208604"/>
                  </a:lnTo>
                  <a:lnTo>
                    <a:pt x="191843" y="2105162"/>
                  </a:lnTo>
                  <a:lnTo>
                    <a:pt x="168792" y="2005083"/>
                  </a:lnTo>
                  <a:lnTo>
                    <a:pt x="147414" y="1908311"/>
                  </a:lnTo>
                  <a:lnTo>
                    <a:pt x="127670" y="1814787"/>
                  </a:lnTo>
                  <a:lnTo>
                    <a:pt x="109520" y="1724454"/>
                  </a:lnTo>
                  <a:lnTo>
                    <a:pt x="92922" y="1637254"/>
                  </a:lnTo>
                  <a:lnTo>
                    <a:pt x="77836" y="1553130"/>
                  </a:lnTo>
                  <a:lnTo>
                    <a:pt x="64222" y="1472025"/>
                  </a:lnTo>
                  <a:lnTo>
                    <a:pt x="52039" y="1393880"/>
                  </a:lnTo>
                  <a:lnTo>
                    <a:pt x="41246" y="1318638"/>
                  </a:lnTo>
                  <a:lnTo>
                    <a:pt x="31804" y="1246242"/>
                  </a:lnTo>
                  <a:lnTo>
                    <a:pt x="23671" y="1176634"/>
                  </a:lnTo>
                  <a:lnTo>
                    <a:pt x="16807" y="1109757"/>
                  </a:lnTo>
                  <a:lnTo>
                    <a:pt x="11171" y="1045552"/>
                  </a:lnTo>
                  <a:lnTo>
                    <a:pt x="6723" y="983962"/>
                  </a:lnTo>
                  <a:lnTo>
                    <a:pt x="3422" y="924930"/>
                  </a:lnTo>
                  <a:lnTo>
                    <a:pt x="1229" y="868398"/>
                  </a:lnTo>
                  <a:lnTo>
                    <a:pt x="101" y="814309"/>
                  </a:lnTo>
                  <a:lnTo>
                    <a:pt x="0" y="762605"/>
                  </a:lnTo>
                  <a:lnTo>
                    <a:pt x="883" y="713228"/>
                  </a:lnTo>
                  <a:lnTo>
                    <a:pt x="2711" y="666120"/>
                  </a:lnTo>
                  <a:lnTo>
                    <a:pt x="5443" y="621226"/>
                  </a:lnTo>
                  <a:lnTo>
                    <a:pt x="9039" y="578485"/>
                  </a:lnTo>
                  <a:lnTo>
                    <a:pt x="13458" y="537842"/>
                  </a:lnTo>
                  <a:lnTo>
                    <a:pt x="18660" y="499238"/>
                  </a:lnTo>
                  <a:lnTo>
                    <a:pt x="31248" y="427919"/>
                  </a:lnTo>
                  <a:lnTo>
                    <a:pt x="46480" y="364067"/>
                  </a:lnTo>
                  <a:lnTo>
                    <a:pt x="64032" y="307222"/>
                  </a:lnTo>
                  <a:lnTo>
                    <a:pt x="83578" y="256923"/>
                  </a:lnTo>
                  <a:lnTo>
                    <a:pt x="104796" y="212709"/>
                  </a:lnTo>
                  <a:lnTo>
                    <a:pt x="127360" y="174119"/>
                  </a:lnTo>
                  <a:lnTo>
                    <a:pt x="150947" y="140694"/>
                  </a:lnTo>
                  <a:lnTo>
                    <a:pt x="187534" y="99232"/>
                  </a:lnTo>
                  <a:lnTo>
                    <a:pt x="224598" y="66799"/>
                  </a:lnTo>
                  <a:lnTo>
                    <a:pt x="261044" y="41839"/>
                  </a:lnTo>
                  <a:lnTo>
                    <a:pt x="295777" y="22800"/>
                  </a:lnTo>
                  <a:lnTo>
                    <a:pt x="337532" y="3935"/>
                  </a:lnTo>
                  <a:lnTo>
                    <a:pt x="346887" y="0"/>
                  </a:lnTo>
                  <a:lnTo>
                    <a:pt x="356742" y="15539"/>
                  </a:lnTo>
                  <a:lnTo>
                    <a:pt x="377981" y="49304"/>
                  </a:lnTo>
                  <a:lnTo>
                    <a:pt x="400942" y="86738"/>
                  </a:lnTo>
                  <a:lnTo>
                    <a:pt x="425244" y="127941"/>
                  </a:lnTo>
                  <a:lnTo>
                    <a:pt x="450506" y="173015"/>
                  </a:lnTo>
                  <a:lnTo>
                    <a:pt x="476348" y="222061"/>
                  </a:lnTo>
                  <a:lnTo>
                    <a:pt x="502390" y="275183"/>
                  </a:lnTo>
                  <a:lnTo>
                    <a:pt x="528251" y="332481"/>
                  </a:lnTo>
                  <a:lnTo>
                    <a:pt x="553550" y="394057"/>
                  </a:lnTo>
                  <a:lnTo>
                    <a:pt x="577907" y="460012"/>
                  </a:lnTo>
                  <a:lnTo>
                    <a:pt x="600942" y="530450"/>
                  </a:lnTo>
                  <a:lnTo>
                    <a:pt x="611844" y="567381"/>
                  </a:lnTo>
                  <a:lnTo>
                    <a:pt x="622273" y="605470"/>
                  </a:lnTo>
                  <a:lnTo>
                    <a:pt x="632181" y="644731"/>
                  </a:lnTo>
                  <a:lnTo>
                    <a:pt x="641521" y="685176"/>
                  </a:lnTo>
                  <a:lnTo>
                    <a:pt x="650244" y="726817"/>
                  </a:lnTo>
                  <a:lnTo>
                    <a:pt x="658304" y="769668"/>
                  </a:lnTo>
                  <a:lnTo>
                    <a:pt x="665652" y="813741"/>
                  </a:lnTo>
                  <a:lnTo>
                    <a:pt x="672242" y="859049"/>
                  </a:lnTo>
                  <a:lnTo>
                    <a:pt x="678025" y="905604"/>
                  </a:lnTo>
                  <a:lnTo>
                    <a:pt x="682955" y="953420"/>
                  </a:lnTo>
                  <a:lnTo>
                    <a:pt x="686983" y="1002508"/>
                  </a:lnTo>
                  <a:lnTo>
                    <a:pt x="690062" y="1052883"/>
                  </a:lnTo>
                  <a:lnTo>
                    <a:pt x="692144" y="1104555"/>
                  </a:lnTo>
                  <a:lnTo>
                    <a:pt x="693182" y="1157539"/>
                  </a:lnTo>
                  <a:lnTo>
                    <a:pt x="693129" y="1211847"/>
                  </a:lnTo>
                  <a:lnTo>
                    <a:pt x="691936" y="1267491"/>
                  </a:lnTo>
                  <a:lnTo>
                    <a:pt x="689556" y="1324485"/>
                  </a:lnTo>
                  <a:lnTo>
                    <a:pt x="685942" y="1382840"/>
                  </a:lnTo>
                  <a:lnTo>
                    <a:pt x="681045" y="1442571"/>
                  </a:lnTo>
                  <a:lnTo>
                    <a:pt x="674820" y="1503688"/>
                  </a:lnTo>
                  <a:lnTo>
                    <a:pt x="667216" y="1566206"/>
                  </a:lnTo>
                  <a:lnTo>
                    <a:pt x="658189" y="1630137"/>
                  </a:lnTo>
                  <a:lnTo>
                    <a:pt x="647689" y="1695493"/>
                  </a:lnTo>
                  <a:lnTo>
                    <a:pt x="635669" y="1762288"/>
                  </a:lnTo>
                  <a:lnTo>
                    <a:pt x="622081" y="1830533"/>
                  </a:lnTo>
                  <a:lnTo>
                    <a:pt x="606879" y="1900242"/>
                  </a:lnTo>
                  <a:lnTo>
                    <a:pt x="590014" y="1971428"/>
                  </a:lnTo>
                  <a:lnTo>
                    <a:pt x="571439" y="2044103"/>
                  </a:lnTo>
                  <a:lnTo>
                    <a:pt x="551106" y="2118280"/>
                  </a:lnTo>
                  <a:lnTo>
                    <a:pt x="528968" y="2193971"/>
                  </a:lnTo>
                  <a:lnTo>
                    <a:pt x="504977" y="2271190"/>
                  </a:lnTo>
                  <a:lnTo>
                    <a:pt x="479085" y="2349949"/>
                  </a:lnTo>
                  <a:lnTo>
                    <a:pt x="451246" y="2430260"/>
                  </a:lnTo>
                  <a:lnTo>
                    <a:pt x="421411" y="2512137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7205043" y="2367351"/>
              <a:ext cx="250825" cy="704850"/>
            </a:xfrm>
            <a:custGeom>
              <a:avLst/>
              <a:gdLst/>
              <a:ahLst/>
              <a:cxnLst/>
              <a:rect l="l" t="t" r="r" b="b"/>
              <a:pathLst>
                <a:path w="250825" h="704850" extrusionOk="0">
                  <a:moveTo>
                    <a:pt x="227228" y="704311"/>
                  </a:moveTo>
                  <a:lnTo>
                    <a:pt x="199477" y="670149"/>
                  </a:lnTo>
                  <a:lnTo>
                    <a:pt x="169143" y="632752"/>
                  </a:lnTo>
                  <a:lnTo>
                    <a:pt x="136834" y="592853"/>
                  </a:lnTo>
                  <a:lnTo>
                    <a:pt x="103157" y="551189"/>
                  </a:lnTo>
                  <a:lnTo>
                    <a:pt x="68721" y="508494"/>
                  </a:lnTo>
                  <a:lnTo>
                    <a:pt x="34132" y="465503"/>
                  </a:lnTo>
                  <a:lnTo>
                    <a:pt x="0" y="422952"/>
                  </a:lnTo>
                  <a:lnTo>
                    <a:pt x="14530" y="373486"/>
                  </a:lnTo>
                  <a:lnTo>
                    <a:pt x="28259" y="324656"/>
                  </a:lnTo>
                  <a:lnTo>
                    <a:pt x="41198" y="276453"/>
                  </a:lnTo>
                  <a:lnTo>
                    <a:pt x="53358" y="228871"/>
                  </a:lnTo>
                  <a:lnTo>
                    <a:pt x="64751" y="181901"/>
                  </a:lnTo>
                  <a:lnTo>
                    <a:pt x="75386" y="135536"/>
                  </a:lnTo>
                  <a:lnTo>
                    <a:pt x="85277" y="89770"/>
                  </a:lnTo>
                  <a:lnTo>
                    <a:pt x="94434" y="44593"/>
                  </a:lnTo>
                  <a:lnTo>
                    <a:pt x="102869" y="0"/>
                  </a:lnTo>
                  <a:lnTo>
                    <a:pt x="122984" y="43668"/>
                  </a:lnTo>
                  <a:lnTo>
                    <a:pt x="142555" y="88989"/>
                  </a:lnTo>
                  <a:lnTo>
                    <a:pt x="161317" y="135688"/>
                  </a:lnTo>
                  <a:lnTo>
                    <a:pt x="179007" y="183493"/>
                  </a:lnTo>
                  <a:lnTo>
                    <a:pt x="195359" y="232131"/>
                  </a:lnTo>
                  <a:lnTo>
                    <a:pt x="210110" y="281330"/>
                  </a:lnTo>
                  <a:lnTo>
                    <a:pt x="222996" y="330816"/>
                  </a:lnTo>
                  <a:lnTo>
                    <a:pt x="233752" y="380316"/>
                  </a:lnTo>
                  <a:lnTo>
                    <a:pt x="242114" y="429559"/>
                  </a:lnTo>
                  <a:lnTo>
                    <a:pt x="247818" y="478270"/>
                  </a:lnTo>
                  <a:lnTo>
                    <a:pt x="250601" y="526177"/>
                  </a:lnTo>
                  <a:lnTo>
                    <a:pt x="250197" y="573008"/>
                  </a:lnTo>
                  <a:lnTo>
                    <a:pt x="246343" y="618489"/>
                  </a:lnTo>
                  <a:lnTo>
                    <a:pt x="238775" y="662348"/>
                  </a:lnTo>
                  <a:lnTo>
                    <a:pt x="227228" y="704311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581396" y="2034344"/>
              <a:ext cx="250825" cy="560705"/>
            </a:xfrm>
            <a:custGeom>
              <a:avLst/>
              <a:gdLst/>
              <a:ahLst/>
              <a:cxnLst/>
              <a:rect l="l" t="t" r="r" b="b"/>
              <a:pathLst>
                <a:path w="250825" h="560705" extrusionOk="0">
                  <a:moveTo>
                    <a:pt x="23660" y="560434"/>
                  </a:moveTo>
                  <a:lnTo>
                    <a:pt x="9848" y="491864"/>
                  </a:lnTo>
                  <a:lnTo>
                    <a:pt x="2133" y="427475"/>
                  </a:lnTo>
                  <a:lnTo>
                    <a:pt x="0" y="367207"/>
                  </a:lnTo>
                  <a:lnTo>
                    <a:pt x="2933" y="310997"/>
                  </a:lnTo>
                  <a:lnTo>
                    <a:pt x="10420" y="258784"/>
                  </a:lnTo>
                  <a:lnTo>
                    <a:pt x="21945" y="210505"/>
                  </a:lnTo>
                  <a:lnTo>
                    <a:pt x="36995" y="166099"/>
                  </a:lnTo>
                  <a:lnTo>
                    <a:pt x="55054" y="125505"/>
                  </a:lnTo>
                  <a:lnTo>
                    <a:pt x="75609" y="88659"/>
                  </a:lnTo>
                  <a:lnTo>
                    <a:pt x="98145" y="55501"/>
                  </a:lnTo>
                  <a:lnTo>
                    <a:pt x="147104" y="0"/>
                  </a:lnTo>
                  <a:lnTo>
                    <a:pt x="154065" y="44314"/>
                  </a:lnTo>
                  <a:lnTo>
                    <a:pt x="161488" y="89570"/>
                  </a:lnTo>
                  <a:lnTo>
                    <a:pt x="169381" y="135779"/>
                  </a:lnTo>
                  <a:lnTo>
                    <a:pt x="177752" y="182953"/>
                  </a:lnTo>
                  <a:lnTo>
                    <a:pt x="186610" y="231106"/>
                  </a:lnTo>
                  <a:lnTo>
                    <a:pt x="195962" y="280248"/>
                  </a:lnTo>
                  <a:lnTo>
                    <a:pt x="205817" y="330394"/>
                  </a:lnTo>
                  <a:lnTo>
                    <a:pt x="216183" y="381555"/>
                  </a:lnTo>
                  <a:lnTo>
                    <a:pt x="227069" y="433743"/>
                  </a:lnTo>
                  <a:lnTo>
                    <a:pt x="238482" y="486971"/>
                  </a:lnTo>
                  <a:lnTo>
                    <a:pt x="250431" y="541251"/>
                  </a:lnTo>
                  <a:lnTo>
                    <a:pt x="190437" y="546625"/>
                  </a:lnTo>
                  <a:lnTo>
                    <a:pt x="130530" y="551699"/>
                  </a:lnTo>
                  <a:lnTo>
                    <a:pt x="73880" y="556345"/>
                  </a:lnTo>
                  <a:lnTo>
                    <a:pt x="23660" y="560434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" name="Google Shape;17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4404" y="621337"/>
              <a:ext cx="693068" cy="251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7470" y="2122600"/>
              <a:ext cx="2918611" cy="3020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5"/>
            <p:cNvSpPr/>
            <p:nvPr/>
          </p:nvSpPr>
          <p:spPr>
            <a:xfrm>
              <a:off x="8482161" y="2772238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59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3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7924863" y="2461526"/>
              <a:ext cx="633730" cy="647700"/>
            </a:xfrm>
            <a:custGeom>
              <a:avLst/>
              <a:gdLst/>
              <a:ahLst/>
              <a:cxnLst/>
              <a:rect l="l" t="t" r="r" b="b"/>
              <a:pathLst>
                <a:path w="633729" h="647700" extrusionOk="0">
                  <a:moveTo>
                    <a:pt x="271119" y="156210"/>
                  </a:moveTo>
                  <a:lnTo>
                    <a:pt x="0" y="0"/>
                  </a:lnTo>
                  <a:lnTo>
                    <a:pt x="0" y="56642"/>
                  </a:lnTo>
                  <a:lnTo>
                    <a:pt x="271119" y="212852"/>
                  </a:lnTo>
                  <a:lnTo>
                    <a:pt x="271119" y="156210"/>
                  </a:lnTo>
                  <a:close/>
                </a:path>
                <a:path w="633729" h="647700" extrusionOk="0">
                  <a:moveTo>
                    <a:pt x="489661" y="395097"/>
                  </a:moveTo>
                  <a:lnTo>
                    <a:pt x="457" y="112826"/>
                  </a:lnTo>
                  <a:lnTo>
                    <a:pt x="457" y="169456"/>
                  </a:lnTo>
                  <a:lnTo>
                    <a:pt x="489661" y="451739"/>
                  </a:lnTo>
                  <a:lnTo>
                    <a:pt x="489661" y="395097"/>
                  </a:lnTo>
                  <a:close/>
                </a:path>
                <a:path w="633729" h="647700" extrusionOk="0">
                  <a:moveTo>
                    <a:pt x="633679" y="591045"/>
                  </a:moveTo>
                  <a:lnTo>
                    <a:pt x="457" y="225640"/>
                  </a:lnTo>
                  <a:lnTo>
                    <a:pt x="457" y="282282"/>
                  </a:lnTo>
                  <a:lnTo>
                    <a:pt x="633679" y="647687"/>
                  </a:lnTo>
                  <a:lnTo>
                    <a:pt x="633679" y="59104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6" name="Google Shape;176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8167" y="2337816"/>
              <a:ext cx="140817" cy="20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12359" y="505330"/>
              <a:ext cx="1238097" cy="1456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5"/>
            <p:cNvSpPr/>
            <p:nvPr/>
          </p:nvSpPr>
          <p:spPr>
            <a:xfrm>
              <a:off x="5180777" y="581303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60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4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5597372" y="1002118"/>
              <a:ext cx="633730" cy="471170"/>
            </a:xfrm>
            <a:custGeom>
              <a:avLst/>
              <a:gdLst/>
              <a:ahLst/>
              <a:cxnLst/>
              <a:rect l="l" t="t" r="r" b="b"/>
              <a:pathLst>
                <a:path w="633729" h="471169" extrusionOk="0">
                  <a:moveTo>
                    <a:pt x="631710" y="188048"/>
                  </a:moveTo>
                  <a:lnTo>
                    <a:pt x="360591" y="31838"/>
                  </a:lnTo>
                  <a:lnTo>
                    <a:pt x="360591" y="88480"/>
                  </a:lnTo>
                  <a:lnTo>
                    <a:pt x="631710" y="244690"/>
                  </a:lnTo>
                  <a:lnTo>
                    <a:pt x="631710" y="188048"/>
                  </a:lnTo>
                  <a:close/>
                </a:path>
                <a:path w="633729" h="471169" extrusionOk="0">
                  <a:moveTo>
                    <a:pt x="632764" y="301459"/>
                  </a:moveTo>
                  <a:lnTo>
                    <a:pt x="110185" y="0"/>
                  </a:lnTo>
                  <a:lnTo>
                    <a:pt x="110185" y="56642"/>
                  </a:lnTo>
                  <a:lnTo>
                    <a:pt x="632764" y="358089"/>
                  </a:lnTo>
                  <a:lnTo>
                    <a:pt x="632764" y="301459"/>
                  </a:lnTo>
                  <a:close/>
                </a:path>
                <a:path w="633729" h="471169" extrusionOk="0">
                  <a:moveTo>
                    <a:pt x="633222" y="414528"/>
                  </a:moveTo>
                  <a:lnTo>
                    <a:pt x="0" y="49136"/>
                  </a:lnTo>
                  <a:lnTo>
                    <a:pt x="0" y="105765"/>
                  </a:lnTo>
                  <a:lnTo>
                    <a:pt x="633222" y="471170"/>
                  </a:lnTo>
                  <a:lnTo>
                    <a:pt x="633222" y="41452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0" name="Google Shape;180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94442" y="1222980"/>
              <a:ext cx="140817" cy="208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4729" y="1476602"/>
              <a:ext cx="739292" cy="810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5"/>
            <p:cNvSpPr/>
            <p:nvPr/>
          </p:nvSpPr>
          <p:spPr>
            <a:xfrm>
              <a:off x="5833211" y="1677237"/>
              <a:ext cx="473709" cy="412115"/>
            </a:xfrm>
            <a:custGeom>
              <a:avLst/>
              <a:gdLst/>
              <a:ahLst/>
              <a:cxnLst/>
              <a:rect l="l" t="t" r="r" b="b"/>
              <a:pathLst>
                <a:path w="473710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3710" h="412114" extrusionOk="0">
                  <a:moveTo>
                    <a:pt x="473659" y="365480"/>
                  </a:moveTo>
                  <a:lnTo>
                    <a:pt x="0" y="92341"/>
                  </a:lnTo>
                  <a:lnTo>
                    <a:pt x="0" y="138938"/>
                  </a:lnTo>
                  <a:lnTo>
                    <a:pt x="473659" y="412076"/>
                  </a:lnTo>
                  <a:lnTo>
                    <a:pt x="473659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3" name="Google Shape;183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10747" y="1604650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31081" y="1765936"/>
              <a:ext cx="739292" cy="811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15"/>
            <p:cNvSpPr/>
            <p:nvPr/>
          </p:nvSpPr>
          <p:spPr>
            <a:xfrm>
              <a:off x="8019567" y="1967026"/>
              <a:ext cx="474345" cy="412115"/>
            </a:xfrm>
            <a:custGeom>
              <a:avLst/>
              <a:gdLst/>
              <a:ahLst/>
              <a:cxnLst/>
              <a:rect l="l" t="t" r="r" b="b"/>
              <a:pathLst>
                <a:path w="474345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4345" h="412114" extrusionOk="0">
                  <a:moveTo>
                    <a:pt x="474116" y="365480"/>
                  </a:moveTo>
                  <a:lnTo>
                    <a:pt x="457" y="92341"/>
                  </a:lnTo>
                  <a:lnTo>
                    <a:pt x="457" y="138938"/>
                  </a:lnTo>
                  <a:lnTo>
                    <a:pt x="474116" y="412076"/>
                  </a:lnTo>
                  <a:lnTo>
                    <a:pt x="474116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" name="Google Shape;186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97100" y="1894439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5"/>
          <p:cNvSpPr txBox="1">
            <a:spLocks noGrp="1"/>
          </p:cNvSpPr>
          <p:nvPr>
            <p:ph type="title"/>
          </p:nvPr>
        </p:nvSpPr>
        <p:spPr>
          <a:xfrm>
            <a:off x="943528" y="1831220"/>
            <a:ext cx="4686300" cy="14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875" rIns="0" bIns="0" anchor="t" anchorCtr="0">
            <a:spAutoFit/>
          </a:bodyPr>
          <a:lstStyle/>
          <a:p>
            <a:pPr marL="12700" marR="508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DEVELOPMENT &amp;  DESIGNING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1219200" y="285750"/>
            <a:ext cx="22402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MICROSERVICES</a:t>
            </a: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975186" y="1287567"/>
            <a:ext cx="515302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443230" marR="5080" lvl="0" indent="-431165" algn="l" rtl="0">
              <a:lnSpc>
                <a:spcPct val="15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 microservice - to handle authentication of  the employee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146050" lvl="0" indent="-431165" algn="l" rtl="0">
              <a:lnSpc>
                <a:spcPct val="151111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 microservice - to handle employee  related services</a:t>
            </a:r>
            <a:endParaRPr/>
          </a:p>
          <a:p>
            <a:pPr marL="443230" marR="369570" lvl="0" indent="-431165" algn="l" rtl="0">
              <a:lnSpc>
                <a:spcPct val="151111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microservice - to handle offer related  services</a:t>
            </a:r>
            <a:endParaRPr/>
          </a:p>
          <a:p>
            <a:pPr marL="443230" marR="132715" lvl="0" indent="-431165" algn="l" rtl="0">
              <a:lnSpc>
                <a:spcPct val="151111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 microservice - to refresh points gained  by the employee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>
            <a:off x="6248400" y="742950"/>
            <a:ext cx="2715113" cy="3830048"/>
            <a:chOff x="6123874" y="729158"/>
            <a:chExt cx="2715113" cy="3830048"/>
          </a:xfrm>
        </p:grpSpPr>
        <p:sp>
          <p:nvSpPr>
            <p:cNvPr id="195" name="Google Shape;195;p16"/>
            <p:cNvSpPr/>
            <p:nvPr/>
          </p:nvSpPr>
          <p:spPr>
            <a:xfrm>
              <a:off x="7624232" y="1879844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6" name="Google Shape;196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90837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16"/>
            <p:cNvSpPr/>
            <p:nvPr/>
          </p:nvSpPr>
          <p:spPr>
            <a:xfrm>
              <a:off x="7882311" y="729158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8" name="Google Shape;198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840150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6"/>
            <p:cNvSpPr/>
            <p:nvPr/>
          </p:nvSpPr>
          <p:spPr>
            <a:xfrm>
              <a:off x="7901935" y="2559893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0" name="Google Shape;200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659786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6"/>
            <p:cNvSpPr/>
            <p:nvPr/>
          </p:nvSpPr>
          <p:spPr>
            <a:xfrm>
              <a:off x="7853058" y="3604336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7978582" y="3159865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7039194" y="1360060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461064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6"/>
            <p:cNvSpPr/>
            <p:nvPr/>
          </p:nvSpPr>
          <p:spPr>
            <a:xfrm>
              <a:off x="6990309" y="2404135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115841" y="1960033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800331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920926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6"/>
            <p:cNvSpPr/>
            <p:nvPr/>
          </p:nvSpPr>
          <p:spPr>
            <a:xfrm>
              <a:off x="6299378" y="1990508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0" name="Google Shape;210;p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74798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16"/>
            <p:cNvSpPr/>
            <p:nvPr/>
          </p:nvSpPr>
          <p:spPr>
            <a:xfrm>
              <a:off x="6577825" y="2919513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59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1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116764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83294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1039847" y="1753901"/>
            <a:ext cx="2990215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12700" marR="508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AUTH  MICROSERVICE</a:t>
            </a:r>
            <a:endParaRPr/>
          </a:p>
        </p:txBody>
      </p:sp>
      <p:grpSp>
        <p:nvGrpSpPr>
          <p:cNvPr id="219" name="Google Shape;219;p17"/>
          <p:cNvGrpSpPr/>
          <p:nvPr/>
        </p:nvGrpSpPr>
        <p:grpSpPr>
          <a:xfrm>
            <a:off x="5666056" y="1129221"/>
            <a:ext cx="3063627" cy="2885062"/>
            <a:chOff x="5666056" y="1129221"/>
            <a:chExt cx="3063627" cy="2885062"/>
          </a:xfrm>
        </p:grpSpPr>
        <p:pic>
          <p:nvPicPr>
            <p:cNvPr id="220" name="Google Shape;22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434" y="1466157"/>
              <a:ext cx="753978" cy="81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17"/>
            <p:cNvSpPr/>
            <p:nvPr/>
          </p:nvSpPr>
          <p:spPr>
            <a:xfrm>
              <a:off x="6470129" y="1667560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12"/>
                  </a:moveTo>
                  <a:lnTo>
                    <a:pt x="1041" y="0"/>
                  </a:lnTo>
                  <a:lnTo>
                    <a:pt x="698" y="46672"/>
                  </a:lnTo>
                  <a:lnTo>
                    <a:pt x="226364" y="174485"/>
                  </a:lnTo>
                  <a:lnTo>
                    <a:pt x="226707" y="127812"/>
                  </a:lnTo>
                  <a:close/>
                </a:path>
                <a:path w="481329" h="412750" extrusionOk="0">
                  <a:moveTo>
                    <a:pt x="480949" y="365239"/>
                  </a:moveTo>
                  <a:lnTo>
                    <a:pt x="355" y="93243"/>
                  </a:lnTo>
                  <a:lnTo>
                    <a:pt x="0" y="140614"/>
                  </a:lnTo>
                  <a:lnTo>
                    <a:pt x="480593" y="412597"/>
                  </a:lnTo>
                  <a:lnTo>
                    <a:pt x="480949" y="36523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2" name="Google Shape;22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6405" y="1595026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6053" y="3200753"/>
              <a:ext cx="753630" cy="813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17"/>
            <p:cNvSpPr/>
            <p:nvPr/>
          </p:nvSpPr>
          <p:spPr>
            <a:xfrm>
              <a:off x="8168754" y="3402164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00"/>
                  </a:moveTo>
                  <a:lnTo>
                    <a:pt x="1041" y="0"/>
                  </a:lnTo>
                  <a:lnTo>
                    <a:pt x="685" y="46659"/>
                  </a:lnTo>
                  <a:lnTo>
                    <a:pt x="226364" y="174472"/>
                  </a:lnTo>
                  <a:lnTo>
                    <a:pt x="226707" y="127800"/>
                  </a:lnTo>
                  <a:close/>
                </a:path>
                <a:path w="481329" h="412750" extrusionOk="0">
                  <a:moveTo>
                    <a:pt x="480936" y="365226"/>
                  </a:moveTo>
                  <a:lnTo>
                    <a:pt x="342" y="93243"/>
                  </a:lnTo>
                  <a:lnTo>
                    <a:pt x="0" y="140601"/>
                  </a:lnTo>
                  <a:lnTo>
                    <a:pt x="480593" y="412597"/>
                  </a:lnTo>
                  <a:lnTo>
                    <a:pt x="480936" y="36522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45024" y="3329622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17"/>
            <p:cNvSpPr/>
            <p:nvPr/>
          </p:nvSpPr>
          <p:spPr>
            <a:xfrm>
              <a:off x="7260006" y="1129221"/>
              <a:ext cx="1190625" cy="1990089"/>
            </a:xfrm>
            <a:custGeom>
              <a:avLst/>
              <a:gdLst/>
              <a:ahLst/>
              <a:cxnLst/>
              <a:rect l="l" t="t" r="r" b="b"/>
              <a:pathLst>
                <a:path w="1190625" h="1990089" extrusionOk="0">
                  <a:moveTo>
                    <a:pt x="580894" y="1989945"/>
                  </a:moveTo>
                  <a:lnTo>
                    <a:pt x="549699" y="1943372"/>
                  </a:lnTo>
                  <a:lnTo>
                    <a:pt x="519539" y="1896360"/>
                  </a:lnTo>
                  <a:lnTo>
                    <a:pt x="490399" y="1848939"/>
                  </a:lnTo>
                  <a:lnTo>
                    <a:pt x="462265" y="1801139"/>
                  </a:lnTo>
                  <a:lnTo>
                    <a:pt x="435124" y="1752990"/>
                  </a:lnTo>
                  <a:lnTo>
                    <a:pt x="408960" y="1704522"/>
                  </a:lnTo>
                  <a:lnTo>
                    <a:pt x="383761" y="1655764"/>
                  </a:lnTo>
                  <a:lnTo>
                    <a:pt x="359511" y="1606747"/>
                  </a:lnTo>
                  <a:lnTo>
                    <a:pt x="336198" y="1557501"/>
                  </a:lnTo>
                  <a:lnTo>
                    <a:pt x="313806" y="1508056"/>
                  </a:lnTo>
                  <a:lnTo>
                    <a:pt x="292322" y="1458441"/>
                  </a:lnTo>
                  <a:lnTo>
                    <a:pt x="271732" y="1408687"/>
                  </a:lnTo>
                  <a:lnTo>
                    <a:pt x="252022" y="1358824"/>
                  </a:lnTo>
                  <a:lnTo>
                    <a:pt x="233178" y="1308881"/>
                  </a:lnTo>
                  <a:lnTo>
                    <a:pt x="215185" y="1258890"/>
                  </a:lnTo>
                  <a:lnTo>
                    <a:pt x="198030" y="1208878"/>
                  </a:lnTo>
                  <a:lnTo>
                    <a:pt x="181699" y="1158878"/>
                  </a:lnTo>
                  <a:lnTo>
                    <a:pt x="166177" y="1108917"/>
                  </a:lnTo>
                  <a:lnTo>
                    <a:pt x="151450" y="1059028"/>
                  </a:lnTo>
                  <a:lnTo>
                    <a:pt x="137505" y="1009239"/>
                  </a:lnTo>
                  <a:lnTo>
                    <a:pt x="124328" y="959580"/>
                  </a:lnTo>
                  <a:lnTo>
                    <a:pt x="111904" y="910082"/>
                  </a:lnTo>
                  <a:lnTo>
                    <a:pt x="100219" y="860775"/>
                  </a:lnTo>
                  <a:lnTo>
                    <a:pt x="89259" y="811688"/>
                  </a:lnTo>
                  <a:lnTo>
                    <a:pt x="79011" y="762851"/>
                  </a:lnTo>
                  <a:lnTo>
                    <a:pt x="69460" y="714295"/>
                  </a:lnTo>
                  <a:lnTo>
                    <a:pt x="60592" y="666050"/>
                  </a:lnTo>
                  <a:lnTo>
                    <a:pt x="52393" y="618144"/>
                  </a:lnTo>
                  <a:lnTo>
                    <a:pt x="44849" y="570609"/>
                  </a:lnTo>
                  <a:lnTo>
                    <a:pt x="37947" y="523475"/>
                  </a:lnTo>
                  <a:lnTo>
                    <a:pt x="31671" y="476770"/>
                  </a:lnTo>
                  <a:lnTo>
                    <a:pt x="26008" y="430526"/>
                  </a:lnTo>
                  <a:lnTo>
                    <a:pt x="20944" y="384773"/>
                  </a:lnTo>
                  <a:lnTo>
                    <a:pt x="16465" y="339539"/>
                  </a:lnTo>
                  <a:lnTo>
                    <a:pt x="12556" y="294856"/>
                  </a:lnTo>
                  <a:lnTo>
                    <a:pt x="9205" y="250753"/>
                  </a:lnTo>
                  <a:lnTo>
                    <a:pt x="6396" y="207261"/>
                  </a:lnTo>
                  <a:lnTo>
                    <a:pt x="4115" y="164408"/>
                  </a:lnTo>
                  <a:lnTo>
                    <a:pt x="2350" y="122226"/>
                  </a:lnTo>
                  <a:lnTo>
                    <a:pt x="1084" y="80744"/>
                  </a:lnTo>
                  <a:lnTo>
                    <a:pt x="306" y="39991"/>
                  </a:lnTo>
                  <a:lnTo>
                    <a:pt x="0" y="0"/>
                  </a:lnTo>
                  <a:lnTo>
                    <a:pt x="38182" y="17287"/>
                  </a:lnTo>
                  <a:lnTo>
                    <a:pt x="82601" y="30253"/>
                  </a:lnTo>
                  <a:lnTo>
                    <a:pt x="132022" y="39320"/>
                  </a:lnTo>
                  <a:lnTo>
                    <a:pt x="185208" y="44912"/>
                  </a:lnTo>
                  <a:lnTo>
                    <a:pt x="240924" y="47452"/>
                  </a:lnTo>
                  <a:lnTo>
                    <a:pt x="297934" y="47363"/>
                  </a:lnTo>
                  <a:lnTo>
                    <a:pt x="355002" y="45068"/>
                  </a:lnTo>
                  <a:lnTo>
                    <a:pt x="410892" y="40991"/>
                  </a:lnTo>
                  <a:lnTo>
                    <a:pt x="464369" y="35554"/>
                  </a:lnTo>
                  <a:lnTo>
                    <a:pt x="514196" y="29182"/>
                  </a:lnTo>
                  <a:lnTo>
                    <a:pt x="559138" y="22297"/>
                  </a:lnTo>
                  <a:lnTo>
                    <a:pt x="597959" y="15323"/>
                  </a:lnTo>
                  <a:lnTo>
                    <a:pt x="622789" y="48257"/>
                  </a:lnTo>
                  <a:lnTo>
                    <a:pt x="650491" y="84479"/>
                  </a:lnTo>
                  <a:lnTo>
                    <a:pt x="680704" y="123454"/>
                  </a:lnTo>
                  <a:lnTo>
                    <a:pt x="713067" y="164645"/>
                  </a:lnTo>
                  <a:lnTo>
                    <a:pt x="747221" y="207516"/>
                  </a:lnTo>
                  <a:lnTo>
                    <a:pt x="782806" y="251532"/>
                  </a:lnTo>
                  <a:lnTo>
                    <a:pt x="819461" y="296156"/>
                  </a:lnTo>
                  <a:lnTo>
                    <a:pt x="856827" y="340853"/>
                  </a:lnTo>
                  <a:lnTo>
                    <a:pt x="894543" y="385086"/>
                  </a:lnTo>
                  <a:lnTo>
                    <a:pt x="932250" y="428319"/>
                  </a:lnTo>
                  <a:lnTo>
                    <a:pt x="969587" y="470017"/>
                  </a:lnTo>
                  <a:lnTo>
                    <a:pt x="1006194" y="509643"/>
                  </a:lnTo>
                  <a:lnTo>
                    <a:pt x="1041711" y="546661"/>
                  </a:lnTo>
                  <a:lnTo>
                    <a:pt x="1075778" y="580536"/>
                  </a:lnTo>
                  <a:lnTo>
                    <a:pt x="1108035" y="610731"/>
                  </a:lnTo>
                  <a:lnTo>
                    <a:pt x="1138122" y="636711"/>
                  </a:lnTo>
                  <a:lnTo>
                    <a:pt x="1190345" y="673879"/>
                  </a:lnTo>
                  <a:lnTo>
                    <a:pt x="1189011" y="723879"/>
                  </a:lnTo>
                  <a:lnTo>
                    <a:pt x="1186893" y="774215"/>
                  </a:lnTo>
                  <a:lnTo>
                    <a:pt x="1183961" y="824793"/>
                  </a:lnTo>
                  <a:lnTo>
                    <a:pt x="1180188" y="875521"/>
                  </a:lnTo>
                  <a:lnTo>
                    <a:pt x="1175547" y="926303"/>
                  </a:lnTo>
                  <a:lnTo>
                    <a:pt x="1170009" y="977046"/>
                  </a:lnTo>
                  <a:lnTo>
                    <a:pt x="1163548" y="1027657"/>
                  </a:lnTo>
                  <a:lnTo>
                    <a:pt x="1156136" y="1078041"/>
                  </a:lnTo>
                  <a:lnTo>
                    <a:pt x="1147745" y="1128105"/>
                  </a:lnTo>
                  <a:lnTo>
                    <a:pt x="1138348" y="1177756"/>
                  </a:lnTo>
                  <a:lnTo>
                    <a:pt x="1127916" y="1226899"/>
                  </a:lnTo>
                  <a:lnTo>
                    <a:pt x="1116423" y="1275441"/>
                  </a:lnTo>
                  <a:lnTo>
                    <a:pt x="1103841" y="1323288"/>
                  </a:lnTo>
                  <a:lnTo>
                    <a:pt x="1090141" y="1370346"/>
                  </a:lnTo>
                  <a:lnTo>
                    <a:pt x="1075297" y="1416522"/>
                  </a:lnTo>
                  <a:lnTo>
                    <a:pt x="1059281" y="1461722"/>
                  </a:lnTo>
                  <a:lnTo>
                    <a:pt x="1042064" y="1505851"/>
                  </a:lnTo>
                  <a:lnTo>
                    <a:pt x="1023621" y="1548818"/>
                  </a:lnTo>
                  <a:lnTo>
                    <a:pt x="1003922" y="1590527"/>
                  </a:lnTo>
                  <a:lnTo>
                    <a:pt x="982941" y="1630885"/>
                  </a:lnTo>
                  <a:lnTo>
                    <a:pt x="960649" y="1669798"/>
                  </a:lnTo>
                  <a:lnTo>
                    <a:pt x="937020" y="1707172"/>
                  </a:lnTo>
                  <a:lnTo>
                    <a:pt x="912025" y="1742915"/>
                  </a:lnTo>
                  <a:lnTo>
                    <a:pt x="885637" y="1776931"/>
                  </a:lnTo>
                  <a:lnTo>
                    <a:pt x="857828" y="1809128"/>
                  </a:lnTo>
                  <a:lnTo>
                    <a:pt x="828570" y="1839411"/>
                  </a:lnTo>
                  <a:lnTo>
                    <a:pt x="797837" y="1867687"/>
                  </a:lnTo>
                  <a:lnTo>
                    <a:pt x="765600" y="1893863"/>
                  </a:lnTo>
                  <a:lnTo>
                    <a:pt x="731832" y="1917843"/>
                  </a:lnTo>
                  <a:lnTo>
                    <a:pt x="696505" y="1939535"/>
                  </a:lnTo>
                  <a:lnTo>
                    <a:pt x="659591" y="1958846"/>
                  </a:lnTo>
                  <a:lnTo>
                    <a:pt x="621063" y="1975680"/>
                  </a:lnTo>
                  <a:lnTo>
                    <a:pt x="580894" y="198994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7" name="Google Shape;227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8100" y="1243613"/>
              <a:ext cx="1190344" cy="198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17"/>
            <p:cNvSpPr/>
            <p:nvPr/>
          </p:nvSpPr>
          <p:spPr>
            <a:xfrm>
              <a:off x="7666552" y="1258865"/>
              <a:ext cx="609600" cy="1974850"/>
            </a:xfrm>
            <a:custGeom>
              <a:avLst/>
              <a:gdLst/>
              <a:ahLst/>
              <a:cxnLst/>
              <a:rect l="l" t="t" r="r" b="b"/>
              <a:pathLst>
                <a:path w="609600" h="1974850" extrusionOk="0">
                  <a:moveTo>
                    <a:pt x="0" y="1974273"/>
                  </a:moveTo>
                  <a:lnTo>
                    <a:pt x="17063" y="0"/>
                  </a:lnTo>
                  <a:lnTo>
                    <a:pt x="41891" y="32930"/>
                  </a:lnTo>
                  <a:lnTo>
                    <a:pt x="69585" y="69144"/>
                  </a:lnTo>
                  <a:lnTo>
                    <a:pt x="99784" y="108104"/>
                  </a:lnTo>
                  <a:lnTo>
                    <a:pt x="132132" y="149277"/>
                  </a:lnTo>
                  <a:lnTo>
                    <a:pt x="166268" y="192127"/>
                  </a:lnTo>
                  <a:lnTo>
                    <a:pt x="201834" y="236118"/>
                  </a:lnTo>
                  <a:lnTo>
                    <a:pt x="238470" y="280716"/>
                  </a:lnTo>
                  <a:lnTo>
                    <a:pt x="275818" y="325384"/>
                  </a:lnTo>
                  <a:lnTo>
                    <a:pt x="313518" y="369588"/>
                  </a:lnTo>
                  <a:lnTo>
                    <a:pt x="351212" y="412792"/>
                  </a:lnTo>
                  <a:lnTo>
                    <a:pt x="388540" y="454462"/>
                  </a:lnTo>
                  <a:lnTo>
                    <a:pt x="425144" y="494061"/>
                  </a:lnTo>
                  <a:lnTo>
                    <a:pt x="460665" y="531055"/>
                  </a:lnTo>
                  <a:lnTo>
                    <a:pt x="494743" y="564908"/>
                  </a:lnTo>
                  <a:lnTo>
                    <a:pt x="527019" y="595085"/>
                  </a:lnTo>
                  <a:lnTo>
                    <a:pt x="557135" y="621051"/>
                  </a:lnTo>
                  <a:lnTo>
                    <a:pt x="609450" y="658207"/>
                  </a:lnTo>
                  <a:lnTo>
                    <a:pt x="608086" y="708208"/>
                  </a:lnTo>
                  <a:lnTo>
                    <a:pt x="605938" y="758547"/>
                  </a:lnTo>
                  <a:lnTo>
                    <a:pt x="602979" y="809130"/>
                  </a:lnTo>
                  <a:lnTo>
                    <a:pt x="599182" y="859862"/>
                  </a:lnTo>
                  <a:lnTo>
                    <a:pt x="594517" y="910651"/>
                  </a:lnTo>
                  <a:lnTo>
                    <a:pt x="588959" y="961403"/>
                  </a:lnTo>
                  <a:lnTo>
                    <a:pt x="582479" y="1012022"/>
                  </a:lnTo>
                  <a:lnTo>
                    <a:pt x="575050" y="1062416"/>
                  </a:lnTo>
                  <a:lnTo>
                    <a:pt x="566643" y="1112490"/>
                  </a:lnTo>
                  <a:lnTo>
                    <a:pt x="557232" y="1162151"/>
                  </a:lnTo>
                  <a:lnTo>
                    <a:pt x="546789" y="1211305"/>
                  </a:lnTo>
                  <a:lnTo>
                    <a:pt x="535287" y="1259857"/>
                  </a:lnTo>
                  <a:lnTo>
                    <a:pt x="522696" y="1307714"/>
                  </a:lnTo>
                  <a:lnTo>
                    <a:pt x="508991" y="1354783"/>
                  </a:lnTo>
                  <a:lnTo>
                    <a:pt x="494143" y="1400968"/>
                  </a:lnTo>
                  <a:lnTo>
                    <a:pt x="478125" y="1446177"/>
                  </a:lnTo>
                  <a:lnTo>
                    <a:pt x="460909" y="1490314"/>
                  </a:lnTo>
                  <a:lnTo>
                    <a:pt x="442467" y="1533287"/>
                  </a:lnTo>
                  <a:lnTo>
                    <a:pt x="422772" y="1575002"/>
                  </a:lnTo>
                  <a:lnTo>
                    <a:pt x="401797" y="1615364"/>
                  </a:lnTo>
                  <a:lnTo>
                    <a:pt x="379513" y="1654280"/>
                  </a:lnTo>
                  <a:lnTo>
                    <a:pt x="355893" y="1691655"/>
                  </a:lnTo>
                  <a:lnTo>
                    <a:pt x="330909" y="1727397"/>
                  </a:lnTo>
                  <a:lnTo>
                    <a:pt x="304534" y="1761410"/>
                  </a:lnTo>
                  <a:lnTo>
                    <a:pt x="276741" y="1793601"/>
                  </a:lnTo>
                  <a:lnTo>
                    <a:pt x="247501" y="1823877"/>
                  </a:lnTo>
                  <a:lnTo>
                    <a:pt x="216787" y="1852143"/>
                  </a:lnTo>
                  <a:lnTo>
                    <a:pt x="184571" y="1878305"/>
                  </a:lnTo>
                  <a:lnTo>
                    <a:pt x="150826" y="1902269"/>
                  </a:lnTo>
                  <a:lnTo>
                    <a:pt x="115524" y="1923942"/>
                  </a:lnTo>
                  <a:lnTo>
                    <a:pt x="78637" y="1943230"/>
                  </a:lnTo>
                  <a:lnTo>
                    <a:pt x="40138" y="1960038"/>
                  </a:lnTo>
                  <a:lnTo>
                    <a:pt x="0" y="1974273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9" name="Google Shape;229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2829" y="2301564"/>
              <a:ext cx="699302" cy="166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7"/>
            <p:cNvSpPr/>
            <p:nvPr/>
          </p:nvSpPr>
          <p:spPr>
            <a:xfrm>
              <a:off x="7022942" y="3048577"/>
              <a:ext cx="528320" cy="750570"/>
            </a:xfrm>
            <a:custGeom>
              <a:avLst/>
              <a:gdLst/>
              <a:ahLst/>
              <a:cxnLst/>
              <a:rect l="l" t="t" r="r" b="b"/>
              <a:pathLst>
                <a:path w="528320" h="750570" extrusionOk="0">
                  <a:moveTo>
                    <a:pt x="528306" y="750495"/>
                  </a:moveTo>
                  <a:lnTo>
                    <a:pt x="1392" y="460396"/>
                  </a:lnTo>
                  <a:lnTo>
                    <a:pt x="0" y="0"/>
                  </a:lnTo>
                  <a:lnTo>
                    <a:pt x="526913" y="290098"/>
                  </a:lnTo>
                  <a:lnTo>
                    <a:pt x="528306" y="75049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32299" y="2743532"/>
              <a:ext cx="244820" cy="275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7"/>
            <p:cNvSpPr/>
            <p:nvPr/>
          </p:nvSpPr>
          <p:spPr>
            <a:xfrm>
              <a:off x="6932828" y="2301570"/>
              <a:ext cx="699770" cy="927735"/>
            </a:xfrm>
            <a:custGeom>
              <a:avLst/>
              <a:gdLst/>
              <a:ahLst/>
              <a:cxnLst/>
              <a:rect l="l" t="t" r="r" b="b"/>
              <a:pathLst>
                <a:path w="699770" h="927735" extrusionOk="0">
                  <a:moveTo>
                    <a:pt x="562648" y="880262"/>
                  </a:moveTo>
                  <a:lnTo>
                    <a:pt x="100152" y="625690"/>
                  </a:lnTo>
                  <a:lnTo>
                    <a:pt x="100152" y="673049"/>
                  </a:lnTo>
                  <a:lnTo>
                    <a:pt x="562648" y="927633"/>
                  </a:lnTo>
                  <a:lnTo>
                    <a:pt x="562648" y="880262"/>
                  </a:lnTo>
                  <a:close/>
                </a:path>
                <a:path w="699770" h="927735" extrusionOk="0">
                  <a:moveTo>
                    <a:pt x="699643" y="606666"/>
                  </a:moveTo>
                  <a:lnTo>
                    <a:pt x="698944" y="384822"/>
                  </a:lnTo>
                  <a:lnTo>
                    <a:pt x="0" y="0"/>
                  </a:lnTo>
                  <a:lnTo>
                    <a:pt x="342" y="222186"/>
                  </a:lnTo>
                  <a:lnTo>
                    <a:pt x="699643" y="60666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3" name="Google Shape;233;p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436" y="2419525"/>
              <a:ext cx="88806" cy="131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75924" y="1647104"/>
              <a:ext cx="1036763" cy="1220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45267" y="2854458"/>
              <a:ext cx="474674" cy="45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7"/>
            <p:cNvSpPr/>
            <p:nvPr/>
          </p:nvSpPr>
          <p:spPr>
            <a:xfrm>
              <a:off x="5666056" y="1710539"/>
              <a:ext cx="391160" cy="372745"/>
            </a:xfrm>
            <a:custGeom>
              <a:avLst/>
              <a:gdLst/>
              <a:ahLst/>
              <a:cxnLst/>
              <a:rect l="l" t="t" r="r" b="b"/>
              <a:pathLst>
                <a:path w="391160" h="372744" extrusionOk="0">
                  <a:moveTo>
                    <a:pt x="391093" y="372287"/>
                  </a:moveTo>
                  <a:lnTo>
                    <a:pt x="0" y="146616"/>
                  </a:lnTo>
                  <a:lnTo>
                    <a:pt x="0" y="0"/>
                  </a:lnTo>
                  <a:lnTo>
                    <a:pt x="391093" y="225671"/>
                  </a:lnTo>
                  <a:lnTo>
                    <a:pt x="391093" y="372287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014364" y="2063432"/>
              <a:ext cx="530860" cy="394970"/>
            </a:xfrm>
            <a:custGeom>
              <a:avLst/>
              <a:gdLst/>
              <a:ahLst/>
              <a:cxnLst/>
              <a:rect l="l" t="t" r="r" b="b"/>
              <a:pathLst>
                <a:path w="530859" h="394969" extrusionOk="0">
                  <a:moveTo>
                    <a:pt x="528942" y="157289"/>
                  </a:moveTo>
                  <a:lnTo>
                    <a:pt x="301879" y="26339"/>
                  </a:lnTo>
                  <a:lnTo>
                    <a:pt x="301879" y="73698"/>
                  </a:lnTo>
                  <a:lnTo>
                    <a:pt x="528942" y="204647"/>
                  </a:lnTo>
                  <a:lnTo>
                    <a:pt x="528942" y="157289"/>
                  </a:lnTo>
                  <a:close/>
                </a:path>
                <a:path w="530859" h="394969" extrusionOk="0">
                  <a:moveTo>
                    <a:pt x="529958" y="252476"/>
                  </a:moveTo>
                  <a:lnTo>
                    <a:pt x="92202" y="0"/>
                  </a:lnTo>
                  <a:lnTo>
                    <a:pt x="92202" y="47358"/>
                  </a:lnTo>
                  <a:lnTo>
                    <a:pt x="529958" y="299847"/>
                  </a:lnTo>
                  <a:lnTo>
                    <a:pt x="529958" y="252476"/>
                  </a:lnTo>
                  <a:close/>
                </a:path>
                <a:path w="530859" h="394969" extrusionOk="0">
                  <a:moveTo>
                    <a:pt x="530402" y="347014"/>
                  </a:moveTo>
                  <a:lnTo>
                    <a:pt x="0" y="40894"/>
                  </a:lnTo>
                  <a:lnTo>
                    <a:pt x="0" y="88265"/>
                  </a:lnTo>
                  <a:lnTo>
                    <a:pt x="530402" y="394385"/>
                  </a:lnTo>
                  <a:lnTo>
                    <a:pt x="530402" y="34701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8" name="Google Shape;238;p1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7680" y="2248235"/>
              <a:ext cx="117710" cy="17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330462" y="2791294"/>
              <a:ext cx="291143" cy="396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1107870" y="287618"/>
            <a:ext cx="2388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REST ENDPOINTS</a:t>
            </a:r>
            <a:endParaRPr/>
          </a:p>
        </p:txBody>
      </p:sp>
      <p:sp>
        <p:nvSpPr>
          <p:cNvPr id="245" name="Google Shape;245;p18"/>
          <p:cNvSpPr txBox="1"/>
          <p:nvPr/>
        </p:nvSpPr>
        <p:spPr>
          <a:xfrm>
            <a:off x="868793" y="1333628"/>
            <a:ext cx="5254625" cy="101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443230" marR="5080" lvl="0" indent="-431165" algn="l" rtl="0">
              <a:lnSpc>
                <a:spcPct val="15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S PGothic"/>
              <a:buChar char="-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/login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log in the employee and generate jwt  token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0" lvl="0" indent="-431165" algn="l" rtl="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S PGothic"/>
              <a:buChar char="-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/validate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validate the jwt token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18"/>
          <p:cNvGrpSpPr/>
          <p:nvPr/>
        </p:nvGrpSpPr>
        <p:grpSpPr>
          <a:xfrm>
            <a:off x="6123874" y="657070"/>
            <a:ext cx="2715113" cy="3830049"/>
            <a:chOff x="6123874" y="657070"/>
            <a:chExt cx="2715113" cy="3830049"/>
          </a:xfrm>
        </p:grpSpPr>
        <p:sp>
          <p:nvSpPr>
            <p:cNvPr id="247" name="Google Shape;247;p18"/>
            <p:cNvSpPr/>
            <p:nvPr/>
          </p:nvSpPr>
          <p:spPr>
            <a:xfrm>
              <a:off x="7624232" y="1807757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8" name="Google Shape;248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18749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8"/>
            <p:cNvSpPr/>
            <p:nvPr/>
          </p:nvSpPr>
          <p:spPr>
            <a:xfrm>
              <a:off x="7882311" y="657070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0" name="Google Shape;250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768062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8"/>
            <p:cNvSpPr/>
            <p:nvPr/>
          </p:nvSpPr>
          <p:spPr>
            <a:xfrm>
              <a:off x="7901935" y="2487805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2" name="Google Shape;252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587699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18"/>
            <p:cNvSpPr/>
            <p:nvPr/>
          </p:nvSpPr>
          <p:spPr>
            <a:xfrm>
              <a:off x="7853058" y="35322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7978582" y="3087778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039194" y="1287972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388976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8"/>
            <p:cNvSpPr/>
            <p:nvPr/>
          </p:nvSpPr>
          <p:spPr>
            <a:xfrm>
              <a:off x="6990309" y="23320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7115841" y="1887946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728244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848839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8"/>
            <p:cNvSpPr/>
            <p:nvPr/>
          </p:nvSpPr>
          <p:spPr>
            <a:xfrm>
              <a:off x="6299378" y="1918423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" name="Google Shape;262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02711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8"/>
            <p:cNvSpPr/>
            <p:nvPr/>
          </p:nvSpPr>
          <p:spPr>
            <a:xfrm>
              <a:off x="6577825" y="2847428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46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4" name="Google Shape;264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044676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11206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18"/>
          <p:cNvGrpSpPr/>
          <p:nvPr/>
        </p:nvGrpSpPr>
        <p:grpSpPr>
          <a:xfrm>
            <a:off x="1063327" y="2660258"/>
            <a:ext cx="4362450" cy="1800225"/>
            <a:chOff x="850537" y="2938587"/>
            <a:chExt cx="4362450" cy="1800225"/>
          </a:xfrm>
        </p:grpSpPr>
        <p:pic>
          <p:nvPicPr>
            <p:cNvPr id="267" name="Google Shape;267;p1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55300" y="2943350"/>
              <a:ext cx="4352924" cy="1790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18"/>
            <p:cNvSpPr/>
            <p:nvPr/>
          </p:nvSpPr>
          <p:spPr>
            <a:xfrm>
              <a:off x="850537" y="2938587"/>
              <a:ext cx="4362450" cy="1800225"/>
            </a:xfrm>
            <a:custGeom>
              <a:avLst/>
              <a:gdLst/>
              <a:ahLst/>
              <a:cxnLst/>
              <a:rect l="l" t="t" r="r" b="b"/>
              <a:pathLst>
                <a:path w="4362450" h="1800225" extrusionOk="0">
                  <a:moveTo>
                    <a:pt x="0" y="0"/>
                  </a:moveTo>
                  <a:lnTo>
                    <a:pt x="4362449" y="0"/>
                  </a:lnTo>
                  <a:lnTo>
                    <a:pt x="4362449" y="1800224"/>
                  </a:lnTo>
                  <a:lnTo>
                    <a:pt x="0" y="18002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8"/>
          <p:cNvSpPr txBox="1"/>
          <p:nvPr/>
        </p:nvSpPr>
        <p:spPr>
          <a:xfrm>
            <a:off x="5422150" y="3755913"/>
            <a:ext cx="245300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look at swagger.html for auth  microservice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9"/>
          <p:cNvGrpSpPr/>
          <p:nvPr/>
        </p:nvGrpSpPr>
        <p:grpSpPr>
          <a:xfrm>
            <a:off x="914400" y="1313592"/>
            <a:ext cx="8072546" cy="1309703"/>
            <a:chOff x="0" y="1283112"/>
            <a:chExt cx="9058767" cy="1309703"/>
          </a:xfrm>
        </p:grpSpPr>
        <p:pic>
          <p:nvPicPr>
            <p:cNvPr id="275" name="Google Shape;27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550905"/>
              <a:ext cx="509099" cy="41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9"/>
            <p:cNvSpPr/>
            <p:nvPr/>
          </p:nvSpPr>
          <p:spPr>
            <a:xfrm>
              <a:off x="506425" y="2550905"/>
              <a:ext cx="212725" cy="41910"/>
            </a:xfrm>
            <a:custGeom>
              <a:avLst/>
              <a:gdLst/>
              <a:ahLst/>
              <a:cxnLst/>
              <a:rect l="l" t="t" r="r" b="b"/>
              <a:pathLst>
                <a:path w="212725" h="41910" extrusionOk="0">
                  <a:moveTo>
                    <a:pt x="212699" y="41699"/>
                  </a:moveTo>
                  <a:lnTo>
                    <a:pt x="0" y="41699"/>
                  </a:lnTo>
                  <a:lnTo>
                    <a:pt x="0" y="0"/>
                  </a:lnTo>
                  <a:lnTo>
                    <a:pt x="212699" y="0"/>
                  </a:lnTo>
                  <a:lnTo>
                    <a:pt x="212699" y="41699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7" name="Google Shape;277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4350" y="1287875"/>
              <a:ext cx="8669599" cy="1283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9"/>
            <p:cNvSpPr/>
            <p:nvPr/>
          </p:nvSpPr>
          <p:spPr>
            <a:xfrm>
              <a:off x="379587" y="1283112"/>
              <a:ext cx="8679180" cy="1293495"/>
            </a:xfrm>
            <a:custGeom>
              <a:avLst/>
              <a:gdLst/>
              <a:ahLst/>
              <a:cxnLst/>
              <a:rect l="l" t="t" r="r" b="b"/>
              <a:pathLst>
                <a:path w="8679180" h="1293495" extrusionOk="0">
                  <a:moveTo>
                    <a:pt x="0" y="0"/>
                  </a:moveTo>
                  <a:lnTo>
                    <a:pt x="8679124" y="0"/>
                  </a:lnTo>
                  <a:lnTo>
                    <a:pt x="8679124" y="1293399"/>
                  </a:lnTo>
                  <a:lnTo>
                    <a:pt x="0" y="12933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1143000" y="297750"/>
            <a:ext cx="3827779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 Controller (a gist)</a:t>
            </a:r>
            <a:endParaRPr dirty="0"/>
          </a:p>
        </p:txBody>
      </p:sp>
      <p:sp>
        <p:nvSpPr>
          <p:cNvPr id="280" name="Google Shape;280;p19"/>
          <p:cNvSpPr txBox="1"/>
          <p:nvPr/>
        </p:nvSpPr>
        <p:spPr>
          <a:xfrm>
            <a:off x="2514600" y="3028950"/>
            <a:ext cx="3854450" cy="153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1440" marR="831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Post mappings of the rest controller  (to login the user)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controller calls the  UserServiceImpl.java where all the necessary  details are implemented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990600" y="361950"/>
            <a:ext cx="20218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AUTH SERVICE</a:t>
            </a:r>
            <a:endParaRPr/>
          </a:p>
        </p:txBody>
      </p:sp>
      <p:grpSp>
        <p:nvGrpSpPr>
          <p:cNvPr id="286" name="Google Shape;286;p20"/>
          <p:cNvGrpSpPr/>
          <p:nvPr/>
        </p:nvGrpSpPr>
        <p:grpSpPr>
          <a:xfrm>
            <a:off x="2061317" y="942975"/>
            <a:ext cx="5634884" cy="3257550"/>
            <a:chOff x="2293312" y="0"/>
            <a:chExt cx="6850687" cy="5143500"/>
          </a:xfrm>
        </p:grpSpPr>
        <p:pic>
          <p:nvPicPr>
            <p:cNvPr id="287" name="Google Shape;28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8075" y="0"/>
              <a:ext cx="6845924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0"/>
            <p:cNvSpPr/>
            <p:nvPr/>
          </p:nvSpPr>
          <p:spPr>
            <a:xfrm>
              <a:off x="2293312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w="120000" h="5143500" extrusionOk="0">
                  <a:moveTo>
                    <a:pt x="0" y="51434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>
            <a:spLocks noGrp="1"/>
          </p:cNvSpPr>
          <p:nvPr>
            <p:ph type="title"/>
          </p:nvPr>
        </p:nvSpPr>
        <p:spPr>
          <a:xfrm>
            <a:off x="1005798" y="315789"/>
            <a:ext cx="30734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EXCEPTION HANDLING</a:t>
            </a:r>
            <a:endParaRPr/>
          </a:p>
        </p:txBody>
      </p:sp>
      <p:sp>
        <p:nvSpPr>
          <p:cNvPr id="294" name="Google Shape;294;p21"/>
          <p:cNvSpPr txBox="1"/>
          <p:nvPr/>
        </p:nvSpPr>
        <p:spPr>
          <a:xfrm>
            <a:off x="1005798" y="1471698"/>
            <a:ext cx="4899612" cy="241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443230" marR="0" lvl="0" indent="-431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Exception handler - to handle all the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42545" lvl="0" indent="0" algn="l" rtl="0">
              <a:lnSpc>
                <a:spcPct val="114599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exceptions that occurs in the microservice with  proper status code</a:t>
            </a:r>
          </a:p>
          <a:p>
            <a:pPr marL="443230" marR="42545" lvl="0" indent="0" algn="l" rtl="0">
              <a:lnSpc>
                <a:spcPct val="114599"/>
              </a:lnSpc>
              <a:spcBef>
                <a:spcPts val="125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443230" marR="42545" lvl="0" indent="0" algn="l" rtl="0">
              <a:lnSpc>
                <a:spcPct val="114599"/>
              </a:lnSpc>
              <a:spcBef>
                <a:spcPts val="125"/>
              </a:spcBef>
              <a:spcAft>
                <a:spcPts val="0"/>
              </a:spcAft>
              <a:buNone/>
            </a:pPr>
            <a:endParaRPr dirty="0"/>
          </a:p>
          <a:p>
            <a:pPr marL="443230" marR="5080" lvl="0" indent="-431165" algn="l" rtl="0">
              <a:lnSpc>
                <a:spcPct val="151111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UnauthorizedException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thrown when the user  is invalid.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21"/>
          <p:cNvGrpSpPr/>
          <p:nvPr/>
        </p:nvGrpSpPr>
        <p:grpSpPr>
          <a:xfrm>
            <a:off x="6428887" y="764181"/>
            <a:ext cx="2715113" cy="3830048"/>
            <a:chOff x="6123874" y="729158"/>
            <a:chExt cx="2715113" cy="3830048"/>
          </a:xfrm>
        </p:grpSpPr>
        <p:sp>
          <p:nvSpPr>
            <p:cNvPr id="296" name="Google Shape;296;p21"/>
            <p:cNvSpPr/>
            <p:nvPr/>
          </p:nvSpPr>
          <p:spPr>
            <a:xfrm>
              <a:off x="7624232" y="1879844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7" name="Google Shape;297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90837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1"/>
            <p:cNvSpPr/>
            <p:nvPr/>
          </p:nvSpPr>
          <p:spPr>
            <a:xfrm>
              <a:off x="7882311" y="729158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9" name="Google Shape;29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840150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1"/>
            <p:cNvSpPr/>
            <p:nvPr/>
          </p:nvSpPr>
          <p:spPr>
            <a:xfrm>
              <a:off x="7901935" y="2559893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1" name="Google Shape;30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659786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1"/>
            <p:cNvSpPr/>
            <p:nvPr/>
          </p:nvSpPr>
          <p:spPr>
            <a:xfrm>
              <a:off x="7853058" y="3604336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7978582" y="3159865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7039194" y="1360060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5" name="Google Shape;305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461064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1"/>
            <p:cNvSpPr/>
            <p:nvPr/>
          </p:nvSpPr>
          <p:spPr>
            <a:xfrm>
              <a:off x="6990309" y="2404135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7115841" y="1960033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" name="Google Shape;308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800331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920926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1"/>
            <p:cNvSpPr/>
            <p:nvPr/>
          </p:nvSpPr>
          <p:spPr>
            <a:xfrm>
              <a:off x="6299378" y="1990508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" name="Google Shape;311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74798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1"/>
            <p:cNvSpPr/>
            <p:nvPr/>
          </p:nvSpPr>
          <p:spPr>
            <a:xfrm>
              <a:off x="6577825" y="2919513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59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3" name="Google Shape;313;p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116764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83294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058241-C996-548A-1457-C251BA4698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9036" y="3916509"/>
            <a:ext cx="5448133" cy="54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E42A2-C84D-D896-A4DF-97BCA6BE04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6" y="2522429"/>
            <a:ext cx="5323422" cy="2824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1244254" y="1653526"/>
            <a:ext cx="2990215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12700" marR="508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EMPLOYEE  MICROSERVICE</a:t>
            </a:r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5666056" y="1129221"/>
            <a:ext cx="3063627" cy="2885062"/>
            <a:chOff x="5666056" y="1129221"/>
            <a:chExt cx="3063627" cy="2885062"/>
          </a:xfrm>
        </p:grpSpPr>
        <p:pic>
          <p:nvPicPr>
            <p:cNvPr id="321" name="Google Shape;321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434" y="1466157"/>
              <a:ext cx="753978" cy="81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2"/>
            <p:cNvSpPr/>
            <p:nvPr/>
          </p:nvSpPr>
          <p:spPr>
            <a:xfrm>
              <a:off x="6470129" y="1667560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12"/>
                  </a:moveTo>
                  <a:lnTo>
                    <a:pt x="1041" y="0"/>
                  </a:lnTo>
                  <a:lnTo>
                    <a:pt x="698" y="46672"/>
                  </a:lnTo>
                  <a:lnTo>
                    <a:pt x="226364" y="174485"/>
                  </a:lnTo>
                  <a:lnTo>
                    <a:pt x="226707" y="127812"/>
                  </a:lnTo>
                  <a:close/>
                </a:path>
                <a:path w="481329" h="412750" extrusionOk="0">
                  <a:moveTo>
                    <a:pt x="480949" y="365239"/>
                  </a:moveTo>
                  <a:lnTo>
                    <a:pt x="355" y="93243"/>
                  </a:lnTo>
                  <a:lnTo>
                    <a:pt x="0" y="140614"/>
                  </a:lnTo>
                  <a:lnTo>
                    <a:pt x="480593" y="412597"/>
                  </a:lnTo>
                  <a:lnTo>
                    <a:pt x="480949" y="36523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3" name="Google Shape;323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6405" y="1595026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6053" y="3200753"/>
              <a:ext cx="753630" cy="813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2"/>
            <p:cNvSpPr/>
            <p:nvPr/>
          </p:nvSpPr>
          <p:spPr>
            <a:xfrm>
              <a:off x="8168754" y="3402164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00"/>
                  </a:moveTo>
                  <a:lnTo>
                    <a:pt x="1041" y="0"/>
                  </a:lnTo>
                  <a:lnTo>
                    <a:pt x="685" y="46659"/>
                  </a:lnTo>
                  <a:lnTo>
                    <a:pt x="226364" y="174472"/>
                  </a:lnTo>
                  <a:lnTo>
                    <a:pt x="226707" y="127800"/>
                  </a:lnTo>
                  <a:close/>
                </a:path>
                <a:path w="481329" h="412750" extrusionOk="0">
                  <a:moveTo>
                    <a:pt x="480936" y="365226"/>
                  </a:moveTo>
                  <a:lnTo>
                    <a:pt x="342" y="93243"/>
                  </a:lnTo>
                  <a:lnTo>
                    <a:pt x="0" y="140601"/>
                  </a:lnTo>
                  <a:lnTo>
                    <a:pt x="480593" y="412597"/>
                  </a:lnTo>
                  <a:lnTo>
                    <a:pt x="480936" y="36522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" name="Google Shape;326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45024" y="3329622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2"/>
            <p:cNvSpPr/>
            <p:nvPr/>
          </p:nvSpPr>
          <p:spPr>
            <a:xfrm>
              <a:off x="7260006" y="1129221"/>
              <a:ext cx="1190625" cy="1990089"/>
            </a:xfrm>
            <a:custGeom>
              <a:avLst/>
              <a:gdLst/>
              <a:ahLst/>
              <a:cxnLst/>
              <a:rect l="l" t="t" r="r" b="b"/>
              <a:pathLst>
                <a:path w="1190625" h="1990089" extrusionOk="0">
                  <a:moveTo>
                    <a:pt x="580894" y="1989945"/>
                  </a:moveTo>
                  <a:lnTo>
                    <a:pt x="549699" y="1943372"/>
                  </a:lnTo>
                  <a:lnTo>
                    <a:pt x="519539" y="1896360"/>
                  </a:lnTo>
                  <a:lnTo>
                    <a:pt x="490399" y="1848939"/>
                  </a:lnTo>
                  <a:lnTo>
                    <a:pt x="462265" y="1801139"/>
                  </a:lnTo>
                  <a:lnTo>
                    <a:pt x="435124" y="1752990"/>
                  </a:lnTo>
                  <a:lnTo>
                    <a:pt x="408960" y="1704522"/>
                  </a:lnTo>
                  <a:lnTo>
                    <a:pt x="383761" y="1655764"/>
                  </a:lnTo>
                  <a:lnTo>
                    <a:pt x="359511" y="1606747"/>
                  </a:lnTo>
                  <a:lnTo>
                    <a:pt x="336198" y="1557501"/>
                  </a:lnTo>
                  <a:lnTo>
                    <a:pt x="313806" y="1508056"/>
                  </a:lnTo>
                  <a:lnTo>
                    <a:pt x="292322" y="1458441"/>
                  </a:lnTo>
                  <a:lnTo>
                    <a:pt x="271732" y="1408687"/>
                  </a:lnTo>
                  <a:lnTo>
                    <a:pt x="252022" y="1358824"/>
                  </a:lnTo>
                  <a:lnTo>
                    <a:pt x="233178" y="1308881"/>
                  </a:lnTo>
                  <a:lnTo>
                    <a:pt x="215185" y="1258890"/>
                  </a:lnTo>
                  <a:lnTo>
                    <a:pt x="198030" y="1208878"/>
                  </a:lnTo>
                  <a:lnTo>
                    <a:pt x="181699" y="1158878"/>
                  </a:lnTo>
                  <a:lnTo>
                    <a:pt x="166177" y="1108917"/>
                  </a:lnTo>
                  <a:lnTo>
                    <a:pt x="151450" y="1059028"/>
                  </a:lnTo>
                  <a:lnTo>
                    <a:pt x="137505" y="1009239"/>
                  </a:lnTo>
                  <a:lnTo>
                    <a:pt x="124328" y="959580"/>
                  </a:lnTo>
                  <a:lnTo>
                    <a:pt x="111904" y="910082"/>
                  </a:lnTo>
                  <a:lnTo>
                    <a:pt x="100219" y="860775"/>
                  </a:lnTo>
                  <a:lnTo>
                    <a:pt x="89259" y="811688"/>
                  </a:lnTo>
                  <a:lnTo>
                    <a:pt x="79011" y="762851"/>
                  </a:lnTo>
                  <a:lnTo>
                    <a:pt x="69460" y="714295"/>
                  </a:lnTo>
                  <a:lnTo>
                    <a:pt x="60592" y="666050"/>
                  </a:lnTo>
                  <a:lnTo>
                    <a:pt x="52393" y="618144"/>
                  </a:lnTo>
                  <a:lnTo>
                    <a:pt x="44849" y="570609"/>
                  </a:lnTo>
                  <a:lnTo>
                    <a:pt x="37947" y="523475"/>
                  </a:lnTo>
                  <a:lnTo>
                    <a:pt x="31671" y="476770"/>
                  </a:lnTo>
                  <a:lnTo>
                    <a:pt x="26008" y="430526"/>
                  </a:lnTo>
                  <a:lnTo>
                    <a:pt x="20944" y="384773"/>
                  </a:lnTo>
                  <a:lnTo>
                    <a:pt x="16465" y="339539"/>
                  </a:lnTo>
                  <a:lnTo>
                    <a:pt x="12556" y="294856"/>
                  </a:lnTo>
                  <a:lnTo>
                    <a:pt x="9205" y="250753"/>
                  </a:lnTo>
                  <a:lnTo>
                    <a:pt x="6396" y="207261"/>
                  </a:lnTo>
                  <a:lnTo>
                    <a:pt x="4115" y="164408"/>
                  </a:lnTo>
                  <a:lnTo>
                    <a:pt x="2350" y="122226"/>
                  </a:lnTo>
                  <a:lnTo>
                    <a:pt x="1084" y="80744"/>
                  </a:lnTo>
                  <a:lnTo>
                    <a:pt x="306" y="39991"/>
                  </a:lnTo>
                  <a:lnTo>
                    <a:pt x="0" y="0"/>
                  </a:lnTo>
                  <a:lnTo>
                    <a:pt x="38182" y="17287"/>
                  </a:lnTo>
                  <a:lnTo>
                    <a:pt x="82601" y="30253"/>
                  </a:lnTo>
                  <a:lnTo>
                    <a:pt x="132022" y="39320"/>
                  </a:lnTo>
                  <a:lnTo>
                    <a:pt x="185208" y="44912"/>
                  </a:lnTo>
                  <a:lnTo>
                    <a:pt x="240924" y="47452"/>
                  </a:lnTo>
                  <a:lnTo>
                    <a:pt x="297934" y="47363"/>
                  </a:lnTo>
                  <a:lnTo>
                    <a:pt x="355002" y="45068"/>
                  </a:lnTo>
                  <a:lnTo>
                    <a:pt x="410892" y="40991"/>
                  </a:lnTo>
                  <a:lnTo>
                    <a:pt x="464369" y="35554"/>
                  </a:lnTo>
                  <a:lnTo>
                    <a:pt x="514196" y="29182"/>
                  </a:lnTo>
                  <a:lnTo>
                    <a:pt x="559138" y="22297"/>
                  </a:lnTo>
                  <a:lnTo>
                    <a:pt x="597959" y="15323"/>
                  </a:lnTo>
                  <a:lnTo>
                    <a:pt x="622789" y="48257"/>
                  </a:lnTo>
                  <a:lnTo>
                    <a:pt x="650491" y="84479"/>
                  </a:lnTo>
                  <a:lnTo>
                    <a:pt x="680704" y="123454"/>
                  </a:lnTo>
                  <a:lnTo>
                    <a:pt x="713067" y="164645"/>
                  </a:lnTo>
                  <a:lnTo>
                    <a:pt x="747221" y="207516"/>
                  </a:lnTo>
                  <a:lnTo>
                    <a:pt x="782806" y="251532"/>
                  </a:lnTo>
                  <a:lnTo>
                    <a:pt x="819461" y="296156"/>
                  </a:lnTo>
                  <a:lnTo>
                    <a:pt x="856827" y="340853"/>
                  </a:lnTo>
                  <a:lnTo>
                    <a:pt x="894543" y="385086"/>
                  </a:lnTo>
                  <a:lnTo>
                    <a:pt x="932250" y="428319"/>
                  </a:lnTo>
                  <a:lnTo>
                    <a:pt x="969587" y="470017"/>
                  </a:lnTo>
                  <a:lnTo>
                    <a:pt x="1006194" y="509643"/>
                  </a:lnTo>
                  <a:lnTo>
                    <a:pt x="1041711" y="546661"/>
                  </a:lnTo>
                  <a:lnTo>
                    <a:pt x="1075778" y="580536"/>
                  </a:lnTo>
                  <a:lnTo>
                    <a:pt x="1108035" y="610731"/>
                  </a:lnTo>
                  <a:lnTo>
                    <a:pt x="1138122" y="636711"/>
                  </a:lnTo>
                  <a:lnTo>
                    <a:pt x="1190345" y="673879"/>
                  </a:lnTo>
                  <a:lnTo>
                    <a:pt x="1189011" y="723879"/>
                  </a:lnTo>
                  <a:lnTo>
                    <a:pt x="1186893" y="774215"/>
                  </a:lnTo>
                  <a:lnTo>
                    <a:pt x="1183961" y="824793"/>
                  </a:lnTo>
                  <a:lnTo>
                    <a:pt x="1180188" y="875521"/>
                  </a:lnTo>
                  <a:lnTo>
                    <a:pt x="1175547" y="926303"/>
                  </a:lnTo>
                  <a:lnTo>
                    <a:pt x="1170009" y="977046"/>
                  </a:lnTo>
                  <a:lnTo>
                    <a:pt x="1163548" y="1027657"/>
                  </a:lnTo>
                  <a:lnTo>
                    <a:pt x="1156136" y="1078041"/>
                  </a:lnTo>
                  <a:lnTo>
                    <a:pt x="1147745" y="1128105"/>
                  </a:lnTo>
                  <a:lnTo>
                    <a:pt x="1138348" y="1177756"/>
                  </a:lnTo>
                  <a:lnTo>
                    <a:pt x="1127916" y="1226899"/>
                  </a:lnTo>
                  <a:lnTo>
                    <a:pt x="1116423" y="1275441"/>
                  </a:lnTo>
                  <a:lnTo>
                    <a:pt x="1103841" y="1323288"/>
                  </a:lnTo>
                  <a:lnTo>
                    <a:pt x="1090141" y="1370346"/>
                  </a:lnTo>
                  <a:lnTo>
                    <a:pt x="1075297" y="1416522"/>
                  </a:lnTo>
                  <a:lnTo>
                    <a:pt x="1059281" y="1461722"/>
                  </a:lnTo>
                  <a:lnTo>
                    <a:pt x="1042064" y="1505851"/>
                  </a:lnTo>
                  <a:lnTo>
                    <a:pt x="1023621" y="1548818"/>
                  </a:lnTo>
                  <a:lnTo>
                    <a:pt x="1003922" y="1590527"/>
                  </a:lnTo>
                  <a:lnTo>
                    <a:pt x="982941" y="1630885"/>
                  </a:lnTo>
                  <a:lnTo>
                    <a:pt x="960649" y="1669798"/>
                  </a:lnTo>
                  <a:lnTo>
                    <a:pt x="937020" y="1707172"/>
                  </a:lnTo>
                  <a:lnTo>
                    <a:pt x="912025" y="1742915"/>
                  </a:lnTo>
                  <a:lnTo>
                    <a:pt x="885637" y="1776931"/>
                  </a:lnTo>
                  <a:lnTo>
                    <a:pt x="857828" y="1809128"/>
                  </a:lnTo>
                  <a:lnTo>
                    <a:pt x="828570" y="1839411"/>
                  </a:lnTo>
                  <a:lnTo>
                    <a:pt x="797837" y="1867687"/>
                  </a:lnTo>
                  <a:lnTo>
                    <a:pt x="765600" y="1893863"/>
                  </a:lnTo>
                  <a:lnTo>
                    <a:pt x="731832" y="1917843"/>
                  </a:lnTo>
                  <a:lnTo>
                    <a:pt x="696505" y="1939535"/>
                  </a:lnTo>
                  <a:lnTo>
                    <a:pt x="659591" y="1958846"/>
                  </a:lnTo>
                  <a:lnTo>
                    <a:pt x="621063" y="1975680"/>
                  </a:lnTo>
                  <a:lnTo>
                    <a:pt x="580894" y="198994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8" name="Google Shape;328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8100" y="1243613"/>
              <a:ext cx="1190344" cy="198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2"/>
            <p:cNvSpPr/>
            <p:nvPr/>
          </p:nvSpPr>
          <p:spPr>
            <a:xfrm>
              <a:off x="7666552" y="1258865"/>
              <a:ext cx="609600" cy="1974850"/>
            </a:xfrm>
            <a:custGeom>
              <a:avLst/>
              <a:gdLst/>
              <a:ahLst/>
              <a:cxnLst/>
              <a:rect l="l" t="t" r="r" b="b"/>
              <a:pathLst>
                <a:path w="609600" h="1974850" extrusionOk="0">
                  <a:moveTo>
                    <a:pt x="0" y="1974273"/>
                  </a:moveTo>
                  <a:lnTo>
                    <a:pt x="17063" y="0"/>
                  </a:lnTo>
                  <a:lnTo>
                    <a:pt x="41891" y="32930"/>
                  </a:lnTo>
                  <a:lnTo>
                    <a:pt x="69585" y="69144"/>
                  </a:lnTo>
                  <a:lnTo>
                    <a:pt x="99784" y="108104"/>
                  </a:lnTo>
                  <a:lnTo>
                    <a:pt x="132132" y="149277"/>
                  </a:lnTo>
                  <a:lnTo>
                    <a:pt x="166268" y="192127"/>
                  </a:lnTo>
                  <a:lnTo>
                    <a:pt x="201834" y="236118"/>
                  </a:lnTo>
                  <a:lnTo>
                    <a:pt x="238470" y="280716"/>
                  </a:lnTo>
                  <a:lnTo>
                    <a:pt x="275818" y="325384"/>
                  </a:lnTo>
                  <a:lnTo>
                    <a:pt x="313518" y="369588"/>
                  </a:lnTo>
                  <a:lnTo>
                    <a:pt x="351212" y="412792"/>
                  </a:lnTo>
                  <a:lnTo>
                    <a:pt x="388540" y="454462"/>
                  </a:lnTo>
                  <a:lnTo>
                    <a:pt x="425144" y="494061"/>
                  </a:lnTo>
                  <a:lnTo>
                    <a:pt x="460665" y="531055"/>
                  </a:lnTo>
                  <a:lnTo>
                    <a:pt x="494743" y="564908"/>
                  </a:lnTo>
                  <a:lnTo>
                    <a:pt x="527019" y="595085"/>
                  </a:lnTo>
                  <a:lnTo>
                    <a:pt x="557135" y="621051"/>
                  </a:lnTo>
                  <a:lnTo>
                    <a:pt x="609450" y="658207"/>
                  </a:lnTo>
                  <a:lnTo>
                    <a:pt x="608086" y="708208"/>
                  </a:lnTo>
                  <a:lnTo>
                    <a:pt x="605938" y="758547"/>
                  </a:lnTo>
                  <a:lnTo>
                    <a:pt x="602979" y="809130"/>
                  </a:lnTo>
                  <a:lnTo>
                    <a:pt x="599182" y="859862"/>
                  </a:lnTo>
                  <a:lnTo>
                    <a:pt x="594517" y="910651"/>
                  </a:lnTo>
                  <a:lnTo>
                    <a:pt x="588959" y="961403"/>
                  </a:lnTo>
                  <a:lnTo>
                    <a:pt x="582479" y="1012022"/>
                  </a:lnTo>
                  <a:lnTo>
                    <a:pt x="575050" y="1062416"/>
                  </a:lnTo>
                  <a:lnTo>
                    <a:pt x="566643" y="1112490"/>
                  </a:lnTo>
                  <a:lnTo>
                    <a:pt x="557232" y="1162151"/>
                  </a:lnTo>
                  <a:lnTo>
                    <a:pt x="546789" y="1211305"/>
                  </a:lnTo>
                  <a:lnTo>
                    <a:pt x="535287" y="1259857"/>
                  </a:lnTo>
                  <a:lnTo>
                    <a:pt x="522696" y="1307714"/>
                  </a:lnTo>
                  <a:lnTo>
                    <a:pt x="508991" y="1354783"/>
                  </a:lnTo>
                  <a:lnTo>
                    <a:pt x="494143" y="1400968"/>
                  </a:lnTo>
                  <a:lnTo>
                    <a:pt x="478125" y="1446177"/>
                  </a:lnTo>
                  <a:lnTo>
                    <a:pt x="460909" y="1490314"/>
                  </a:lnTo>
                  <a:lnTo>
                    <a:pt x="442467" y="1533287"/>
                  </a:lnTo>
                  <a:lnTo>
                    <a:pt x="422772" y="1575002"/>
                  </a:lnTo>
                  <a:lnTo>
                    <a:pt x="401797" y="1615364"/>
                  </a:lnTo>
                  <a:lnTo>
                    <a:pt x="379513" y="1654280"/>
                  </a:lnTo>
                  <a:lnTo>
                    <a:pt x="355893" y="1691655"/>
                  </a:lnTo>
                  <a:lnTo>
                    <a:pt x="330909" y="1727397"/>
                  </a:lnTo>
                  <a:lnTo>
                    <a:pt x="304534" y="1761410"/>
                  </a:lnTo>
                  <a:lnTo>
                    <a:pt x="276741" y="1793601"/>
                  </a:lnTo>
                  <a:lnTo>
                    <a:pt x="247501" y="1823877"/>
                  </a:lnTo>
                  <a:lnTo>
                    <a:pt x="216787" y="1852143"/>
                  </a:lnTo>
                  <a:lnTo>
                    <a:pt x="184571" y="1878305"/>
                  </a:lnTo>
                  <a:lnTo>
                    <a:pt x="150826" y="1902269"/>
                  </a:lnTo>
                  <a:lnTo>
                    <a:pt x="115524" y="1923942"/>
                  </a:lnTo>
                  <a:lnTo>
                    <a:pt x="78637" y="1943230"/>
                  </a:lnTo>
                  <a:lnTo>
                    <a:pt x="40138" y="1960038"/>
                  </a:lnTo>
                  <a:lnTo>
                    <a:pt x="0" y="1974273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0" name="Google Shape;330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2829" y="2301564"/>
              <a:ext cx="699302" cy="166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22"/>
            <p:cNvSpPr/>
            <p:nvPr/>
          </p:nvSpPr>
          <p:spPr>
            <a:xfrm>
              <a:off x="7022942" y="3048577"/>
              <a:ext cx="528320" cy="750570"/>
            </a:xfrm>
            <a:custGeom>
              <a:avLst/>
              <a:gdLst/>
              <a:ahLst/>
              <a:cxnLst/>
              <a:rect l="l" t="t" r="r" b="b"/>
              <a:pathLst>
                <a:path w="528320" h="750570" extrusionOk="0">
                  <a:moveTo>
                    <a:pt x="528306" y="750495"/>
                  </a:moveTo>
                  <a:lnTo>
                    <a:pt x="1392" y="460396"/>
                  </a:lnTo>
                  <a:lnTo>
                    <a:pt x="0" y="0"/>
                  </a:lnTo>
                  <a:lnTo>
                    <a:pt x="526913" y="290098"/>
                  </a:lnTo>
                  <a:lnTo>
                    <a:pt x="528306" y="75049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2" name="Google Shape;332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32299" y="2743532"/>
              <a:ext cx="244820" cy="275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2"/>
            <p:cNvSpPr/>
            <p:nvPr/>
          </p:nvSpPr>
          <p:spPr>
            <a:xfrm>
              <a:off x="6932828" y="2301570"/>
              <a:ext cx="699770" cy="927735"/>
            </a:xfrm>
            <a:custGeom>
              <a:avLst/>
              <a:gdLst/>
              <a:ahLst/>
              <a:cxnLst/>
              <a:rect l="l" t="t" r="r" b="b"/>
              <a:pathLst>
                <a:path w="699770" h="927735" extrusionOk="0">
                  <a:moveTo>
                    <a:pt x="562648" y="880262"/>
                  </a:moveTo>
                  <a:lnTo>
                    <a:pt x="100152" y="625690"/>
                  </a:lnTo>
                  <a:lnTo>
                    <a:pt x="100152" y="673049"/>
                  </a:lnTo>
                  <a:lnTo>
                    <a:pt x="562648" y="927633"/>
                  </a:lnTo>
                  <a:lnTo>
                    <a:pt x="562648" y="880262"/>
                  </a:lnTo>
                  <a:close/>
                </a:path>
                <a:path w="699770" h="927735" extrusionOk="0">
                  <a:moveTo>
                    <a:pt x="699643" y="606666"/>
                  </a:moveTo>
                  <a:lnTo>
                    <a:pt x="698944" y="384822"/>
                  </a:lnTo>
                  <a:lnTo>
                    <a:pt x="0" y="0"/>
                  </a:lnTo>
                  <a:lnTo>
                    <a:pt x="342" y="222186"/>
                  </a:lnTo>
                  <a:lnTo>
                    <a:pt x="699643" y="60666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4" name="Google Shape;334;p2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436" y="2419525"/>
              <a:ext cx="88806" cy="131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45267" y="2854458"/>
              <a:ext cx="474674" cy="451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75924" y="1647104"/>
              <a:ext cx="1036763" cy="1220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2"/>
            <p:cNvSpPr/>
            <p:nvPr/>
          </p:nvSpPr>
          <p:spPr>
            <a:xfrm>
              <a:off x="5666056" y="1710539"/>
              <a:ext cx="391160" cy="372745"/>
            </a:xfrm>
            <a:custGeom>
              <a:avLst/>
              <a:gdLst/>
              <a:ahLst/>
              <a:cxnLst/>
              <a:rect l="l" t="t" r="r" b="b"/>
              <a:pathLst>
                <a:path w="391160" h="372744" extrusionOk="0">
                  <a:moveTo>
                    <a:pt x="391093" y="372287"/>
                  </a:moveTo>
                  <a:lnTo>
                    <a:pt x="0" y="146616"/>
                  </a:lnTo>
                  <a:lnTo>
                    <a:pt x="0" y="0"/>
                  </a:lnTo>
                  <a:lnTo>
                    <a:pt x="391093" y="225671"/>
                  </a:lnTo>
                  <a:lnTo>
                    <a:pt x="391093" y="372287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6014364" y="2063432"/>
              <a:ext cx="530860" cy="394970"/>
            </a:xfrm>
            <a:custGeom>
              <a:avLst/>
              <a:gdLst/>
              <a:ahLst/>
              <a:cxnLst/>
              <a:rect l="l" t="t" r="r" b="b"/>
              <a:pathLst>
                <a:path w="530859" h="394969" extrusionOk="0">
                  <a:moveTo>
                    <a:pt x="528942" y="157289"/>
                  </a:moveTo>
                  <a:lnTo>
                    <a:pt x="301879" y="26339"/>
                  </a:lnTo>
                  <a:lnTo>
                    <a:pt x="301879" y="73698"/>
                  </a:lnTo>
                  <a:lnTo>
                    <a:pt x="528942" y="204647"/>
                  </a:lnTo>
                  <a:lnTo>
                    <a:pt x="528942" y="157289"/>
                  </a:lnTo>
                  <a:close/>
                </a:path>
                <a:path w="530859" h="394969" extrusionOk="0">
                  <a:moveTo>
                    <a:pt x="529958" y="252476"/>
                  </a:moveTo>
                  <a:lnTo>
                    <a:pt x="92202" y="0"/>
                  </a:lnTo>
                  <a:lnTo>
                    <a:pt x="92202" y="47358"/>
                  </a:lnTo>
                  <a:lnTo>
                    <a:pt x="529958" y="299847"/>
                  </a:lnTo>
                  <a:lnTo>
                    <a:pt x="529958" y="252476"/>
                  </a:lnTo>
                  <a:close/>
                </a:path>
                <a:path w="530859" h="394969" extrusionOk="0">
                  <a:moveTo>
                    <a:pt x="530402" y="347014"/>
                  </a:moveTo>
                  <a:lnTo>
                    <a:pt x="0" y="40894"/>
                  </a:lnTo>
                  <a:lnTo>
                    <a:pt x="0" y="88265"/>
                  </a:lnTo>
                  <a:lnTo>
                    <a:pt x="530402" y="394385"/>
                  </a:lnTo>
                  <a:lnTo>
                    <a:pt x="530402" y="34701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" name="Google Shape;339;p2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7680" y="2248235"/>
              <a:ext cx="117710" cy="17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330462" y="2791294"/>
              <a:ext cx="291143" cy="396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title"/>
          </p:nvPr>
        </p:nvSpPr>
        <p:spPr>
          <a:xfrm>
            <a:off x="1113954" y="461490"/>
            <a:ext cx="2388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REST ENDPOINTS</a:t>
            </a:r>
            <a:endParaRPr/>
          </a:p>
        </p:txBody>
      </p:sp>
      <p:sp>
        <p:nvSpPr>
          <p:cNvPr id="346" name="Google Shape;346;p23"/>
          <p:cNvSpPr txBox="1"/>
          <p:nvPr/>
        </p:nvSpPr>
        <p:spPr>
          <a:xfrm>
            <a:off x="868793" y="1333631"/>
            <a:ext cx="6004049" cy="277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443230" marR="6985" lvl="0" indent="-431165" algn="l" rtl="0">
              <a:lnSpc>
                <a:spcPct val="15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S PGothic"/>
              <a:buChar char="-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/employee/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viewProfile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view employee  details by id parameter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0" lvl="0" indent="-431165" algn="l" rtl="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S PGothic"/>
              <a:buChar char="-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/employee/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viewEmployeeOffers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view</a:t>
            </a:r>
            <a:endParaRPr dirty="0"/>
          </a:p>
          <a:p>
            <a:pPr marL="443230" marR="5080" lvl="0" indent="0" algn="l" rtl="0">
              <a:lnSpc>
                <a:spcPct val="114599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offers posted by the employee through id  parameter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0" lvl="0" indent="-431165" algn="l" rtl="0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S PGothic"/>
              <a:buChar char="-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/employee/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viewMostLiked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view top 3</a:t>
            </a:r>
            <a:endParaRPr dirty="0"/>
          </a:p>
          <a:p>
            <a:pPr marL="443230" marR="916305" lvl="0" indent="0" algn="l" rtl="0">
              <a:lnSpc>
                <a:spcPct val="1145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liked offers of the employee by id  parameter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23"/>
          <p:cNvGrpSpPr/>
          <p:nvPr/>
        </p:nvGrpSpPr>
        <p:grpSpPr>
          <a:xfrm>
            <a:off x="6428887" y="657070"/>
            <a:ext cx="2715113" cy="3830049"/>
            <a:chOff x="6123874" y="657070"/>
            <a:chExt cx="2715113" cy="3830049"/>
          </a:xfrm>
        </p:grpSpPr>
        <p:sp>
          <p:nvSpPr>
            <p:cNvPr id="348" name="Google Shape;348;p23"/>
            <p:cNvSpPr/>
            <p:nvPr/>
          </p:nvSpPr>
          <p:spPr>
            <a:xfrm>
              <a:off x="7624232" y="1807757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9" name="Google Shape;34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18749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3"/>
            <p:cNvSpPr/>
            <p:nvPr/>
          </p:nvSpPr>
          <p:spPr>
            <a:xfrm>
              <a:off x="7882311" y="657070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1" name="Google Shape;35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768062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3"/>
            <p:cNvSpPr/>
            <p:nvPr/>
          </p:nvSpPr>
          <p:spPr>
            <a:xfrm>
              <a:off x="7901935" y="2487805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3" name="Google Shape;353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587699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23"/>
            <p:cNvSpPr/>
            <p:nvPr/>
          </p:nvSpPr>
          <p:spPr>
            <a:xfrm>
              <a:off x="7853058" y="35322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7978582" y="3087778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7039194" y="1287972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7" name="Google Shape;357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388976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23"/>
            <p:cNvSpPr/>
            <p:nvPr/>
          </p:nvSpPr>
          <p:spPr>
            <a:xfrm>
              <a:off x="6990309" y="23320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7115841" y="1887946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0" name="Google Shape;360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728244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848839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3"/>
            <p:cNvSpPr/>
            <p:nvPr/>
          </p:nvSpPr>
          <p:spPr>
            <a:xfrm>
              <a:off x="6299378" y="1918423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3" name="Google Shape;363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02711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23"/>
            <p:cNvSpPr/>
            <p:nvPr/>
          </p:nvSpPr>
          <p:spPr>
            <a:xfrm>
              <a:off x="6577825" y="2847428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46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5" name="Google Shape;365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044676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11206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990600" y="368342"/>
            <a:ext cx="3827779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Controller (a gist)</a:t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2590800" y="3028950"/>
            <a:ext cx="3627754" cy="153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Get mappings of the rest controller  (to view employee offers)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6050" marR="136525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controller calls the  employeeServiceImpl.java where all the  necessary details are implemented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4D78D-5493-D162-AD3D-05DB9908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892320"/>
            <a:ext cx="8153400" cy="1447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990600" y="182148"/>
            <a:ext cx="822960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OUR TEAM</a:t>
            </a:r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1901076" y="1657350"/>
            <a:ext cx="1929764" cy="57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525780" marR="5080" lvl="0" indent="-513715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Nikita Dubey</a:t>
            </a:r>
            <a:endParaRPr/>
          </a:p>
          <a:p>
            <a:pPr marL="525780" marR="5080" lvl="0" indent="-513715" algn="l" rtl="0">
              <a:lnSpc>
                <a:spcPct val="107722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(2153614)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5502744" y="3394421"/>
            <a:ext cx="18414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499109" marR="5080" lvl="0" indent="-487045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Pandiselvi S</a:t>
            </a:r>
            <a:endParaRPr/>
          </a:p>
          <a:p>
            <a:pPr marL="499109" marR="5080" lvl="0" indent="-487045" algn="l" rtl="0">
              <a:lnSpc>
                <a:spcPct val="107722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(2153739)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1901076" y="3391332"/>
            <a:ext cx="17565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12700" marR="5080" lvl="0" indent="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Satya Sharma</a:t>
            </a:r>
            <a:endParaRPr/>
          </a:p>
          <a:p>
            <a:pPr marL="12700" marR="5080" lvl="0" indent="0" algn="l" rtl="0">
              <a:lnSpc>
                <a:spcPct val="107722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(2153940)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5502744" y="1646637"/>
            <a:ext cx="25959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410844" marR="5080" lvl="0" indent="-398779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Sudipta Bhattacharjee</a:t>
            </a:r>
            <a:endParaRPr/>
          </a:p>
          <a:p>
            <a:pPr marL="410844" marR="5080" lvl="0" indent="-398779" algn="l" rtl="0">
              <a:lnSpc>
                <a:spcPct val="107722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(2153851)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990600" y="106679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12700" marR="5080" lvl="0" indent="0" algn="l" rtl="0">
              <a:lnSpc>
                <a:spcPct val="10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EMPLOYEE  SERVICE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320FF-1BBA-6729-593A-BC48C9514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2865" y="929640"/>
            <a:ext cx="1984456" cy="2070735"/>
          </a:xfrm>
        </p:spPr>
        <p:txBody>
          <a:bodyPr/>
          <a:lstStyle/>
          <a:p>
            <a:r>
              <a:rPr lang="en-IN" sz="1400" dirty="0" err="1"/>
              <a:t>AuthResponse</a:t>
            </a:r>
            <a:r>
              <a:rPr lang="en-IN" sz="1400" dirty="0"/>
              <a:t>{</a:t>
            </a:r>
          </a:p>
          <a:p>
            <a:endParaRPr lang="en-IN" sz="1400" dirty="0"/>
          </a:p>
          <a:p>
            <a:r>
              <a:rPr lang="en-IN" sz="1400" dirty="0"/>
              <a:t>Int Empid;</a:t>
            </a:r>
          </a:p>
          <a:p>
            <a:r>
              <a:rPr lang="en-IN" sz="1400" dirty="0"/>
              <a:t>String username;</a:t>
            </a:r>
          </a:p>
          <a:p>
            <a:r>
              <a:rPr lang="en-IN" sz="1400" dirty="0" err="1"/>
              <a:t>boolean</a:t>
            </a:r>
            <a:r>
              <a:rPr lang="en-IN" sz="1400" dirty="0"/>
              <a:t> </a:t>
            </a:r>
            <a:r>
              <a:rPr lang="en-IN" sz="1400" dirty="0" err="1"/>
              <a:t>Isvalid</a:t>
            </a:r>
            <a:r>
              <a:rPr lang="en-IN" sz="1400" dirty="0"/>
              <a:t>;</a:t>
            </a:r>
          </a:p>
          <a:p>
            <a:endParaRPr lang="en-IN" sz="1400" dirty="0"/>
          </a:p>
          <a:p>
            <a:r>
              <a:rPr lang="en-IN" sz="1400" dirty="0"/>
              <a:t>}</a:t>
            </a: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1055917" y="752475"/>
            <a:ext cx="6091650" cy="3638550"/>
            <a:chOff x="2486437" y="0"/>
            <a:chExt cx="6657562" cy="5143500"/>
          </a:xfrm>
        </p:grpSpPr>
        <p:pic>
          <p:nvPicPr>
            <p:cNvPr id="380" name="Google Shape;380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91200" y="0"/>
              <a:ext cx="66527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25"/>
            <p:cNvSpPr/>
            <p:nvPr/>
          </p:nvSpPr>
          <p:spPr>
            <a:xfrm>
              <a:off x="2486437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w="120000" h="5143500" extrusionOk="0">
                  <a:moveTo>
                    <a:pt x="0" y="51434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>
            <a:spLocks noGrp="1"/>
          </p:cNvSpPr>
          <p:nvPr>
            <p:ph type="title"/>
          </p:nvPr>
        </p:nvSpPr>
        <p:spPr>
          <a:xfrm>
            <a:off x="1219200" y="369954"/>
            <a:ext cx="30734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EXCEPTION HANDLING</a:t>
            </a:r>
            <a:endParaRPr/>
          </a:p>
        </p:txBody>
      </p:sp>
      <p:sp>
        <p:nvSpPr>
          <p:cNvPr id="387" name="Google Shape;387;p26"/>
          <p:cNvSpPr txBox="1"/>
          <p:nvPr/>
        </p:nvSpPr>
        <p:spPr>
          <a:xfrm>
            <a:off x="990599" y="1333627"/>
            <a:ext cx="5274256" cy="271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443230" marR="0" lvl="0" indent="-431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 Exception handler - to handle all the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48260" lvl="0" indent="0" algn="l" rtl="0">
              <a:lnSpc>
                <a:spcPct val="1145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exceptions that occurs in the microservice with  proper status code</a:t>
            </a:r>
            <a:endParaRPr dirty="0"/>
          </a:p>
          <a:p>
            <a:pPr marL="443230" marR="5080" lvl="0" indent="-431165" algn="l" rtl="0">
              <a:lnSpc>
                <a:spcPct val="151111"/>
              </a:lnSpc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InvalidUserException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thrown when the user is  unauthorized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99695" lvl="0" indent="-431165" algn="l" rtl="0">
              <a:lnSpc>
                <a:spcPct val="151111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MicroserviceException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thrown when there is  an error in the communicated microservice.</a:t>
            </a:r>
            <a:endParaRPr dirty="0"/>
          </a:p>
        </p:txBody>
      </p:sp>
      <p:grpSp>
        <p:nvGrpSpPr>
          <p:cNvPr id="388" name="Google Shape;388;p26"/>
          <p:cNvGrpSpPr/>
          <p:nvPr/>
        </p:nvGrpSpPr>
        <p:grpSpPr>
          <a:xfrm>
            <a:off x="6428887" y="761114"/>
            <a:ext cx="2715113" cy="3830048"/>
            <a:chOff x="6123874" y="729158"/>
            <a:chExt cx="2715113" cy="3830048"/>
          </a:xfrm>
        </p:grpSpPr>
        <p:sp>
          <p:nvSpPr>
            <p:cNvPr id="389" name="Google Shape;389;p26"/>
            <p:cNvSpPr/>
            <p:nvPr/>
          </p:nvSpPr>
          <p:spPr>
            <a:xfrm>
              <a:off x="7624232" y="1879844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0" name="Google Shape;390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90837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26"/>
            <p:cNvSpPr/>
            <p:nvPr/>
          </p:nvSpPr>
          <p:spPr>
            <a:xfrm>
              <a:off x="7882311" y="729158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2" name="Google Shape;39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840150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6"/>
            <p:cNvSpPr/>
            <p:nvPr/>
          </p:nvSpPr>
          <p:spPr>
            <a:xfrm>
              <a:off x="7901935" y="2559893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4" name="Google Shape;394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659786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26"/>
            <p:cNvSpPr/>
            <p:nvPr/>
          </p:nvSpPr>
          <p:spPr>
            <a:xfrm>
              <a:off x="7853058" y="3604336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978582" y="3159865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039194" y="1360060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461064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26"/>
            <p:cNvSpPr/>
            <p:nvPr/>
          </p:nvSpPr>
          <p:spPr>
            <a:xfrm>
              <a:off x="6990309" y="2404135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15841" y="1960033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800331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920926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6"/>
            <p:cNvSpPr/>
            <p:nvPr/>
          </p:nvSpPr>
          <p:spPr>
            <a:xfrm>
              <a:off x="6299378" y="1990508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4" name="Google Shape;404;p2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74798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6"/>
            <p:cNvSpPr/>
            <p:nvPr/>
          </p:nvSpPr>
          <p:spPr>
            <a:xfrm>
              <a:off x="6577825" y="2919513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59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6" name="Google Shape;406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116764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83294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1066800" y="414824"/>
            <a:ext cx="20828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FEIGN CLIENTS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919394" y="1037249"/>
            <a:ext cx="8117925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3065" marR="553720" lvl="0" indent="-3810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 client - to communicate with the  authentication microservice</a:t>
            </a:r>
            <a:endParaRPr dirty="0"/>
          </a:p>
          <a:p>
            <a:pPr marL="393065" marR="5080" lvl="0" indent="-3810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client - to communicate with the offer  microservice</a:t>
            </a:r>
            <a:endParaRPr dirty="0"/>
          </a:p>
        </p:txBody>
      </p:sp>
      <p:grpSp>
        <p:nvGrpSpPr>
          <p:cNvPr id="414" name="Google Shape;414;p27"/>
          <p:cNvGrpSpPr/>
          <p:nvPr/>
        </p:nvGrpSpPr>
        <p:grpSpPr>
          <a:xfrm>
            <a:off x="1358168" y="1918436"/>
            <a:ext cx="7347056" cy="1963040"/>
            <a:chOff x="497962" y="2517987"/>
            <a:chExt cx="8148320" cy="2237105"/>
          </a:xfrm>
        </p:grpSpPr>
        <p:pic>
          <p:nvPicPr>
            <p:cNvPr id="415" name="Google Shape;415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2725" y="2522750"/>
              <a:ext cx="8138549" cy="2227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7"/>
            <p:cNvSpPr/>
            <p:nvPr/>
          </p:nvSpPr>
          <p:spPr>
            <a:xfrm>
              <a:off x="497962" y="2517987"/>
              <a:ext cx="8148320" cy="2237105"/>
            </a:xfrm>
            <a:custGeom>
              <a:avLst/>
              <a:gdLst/>
              <a:ahLst/>
              <a:cxnLst/>
              <a:rect l="l" t="t" r="r" b="b"/>
              <a:pathLst>
                <a:path w="8148320" h="2237104" extrusionOk="0">
                  <a:moveTo>
                    <a:pt x="0" y="0"/>
                  </a:moveTo>
                  <a:lnTo>
                    <a:pt x="8148074" y="0"/>
                  </a:lnTo>
                  <a:lnTo>
                    <a:pt x="8148074" y="2236624"/>
                  </a:lnTo>
                  <a:lnTo>
                    <a:pt x="0" y="22366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7"/>
          <p:cNvSpPr txBox="1"/>
          <p:nvPr/>
        </p:nvSpPr>
        <p:spPr>
          <a:xfrm>
            <a:off x="3685072" y="4762663"/>
            <a:ext cx="1770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 of AuthClient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1017091" y="1731814"/>
            <a:ext cx="3196000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12700" marR="508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OFFER  MICROSERVICE</a:t>
            </a:r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5666056" y="1129221"/>
            <a:ext cx="3063627" cy="2885062"/>
            <a:chOff x="5666056" y="1129221"/>
            <a:chExt cx="3063627" cy="2885062"/>
          </a:xfrm>
        </p:grpSpPr>
        <p:pic>
          <p:nvPicPr>
            <p:cNvPr id="424" name="Google Shape;424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434" y="1466157"/>
              <a:ext cx="753978" cy="81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8"/>
            <p:cNvSpPr/>
            <p:nvPr/>
          </p:nvSpPr>
          <p:spPr>
            <a:xfrm>
              <a:off x="6470129" y="1667560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12"/>
                  </a:moveTo>
                  <a:lnTo>
                    <a:pt x="1041" y="0"/>
                  </a:lnTo>
                  <a:lnTo>
                    <a:pt x="698" y="46672"/>
                  </a:lnTo>
                  <a:lnTo>
                    <a:pt x="226364" y="174485"/>
                  </a:lnTo>
                  <a:lnTo>
                    <a:pt x="226707" y="127812"/>
                  </a:lnTo>
                  <a:close/>
                </a:path>
                <a:path w="481329" h="412750" extrusionOk="0">
                  <a:moveTo>
                    <a:pt x="480949" y="365239"/>
                  </a:moveTo>
                  <a:lnTo>
                    <a:pt x="355" y="93243"/>
                  </a:lnTo>
                  <a:lnTo>
                    <a:pt x="0" y="140614"/>
                  </a:lnTo>
                  <a:lnTo>
                    <a:pt x="480593" y="412597"/>
                  </a:lnTo>
                  <a:lnTo>
                    <a:pt x="480949" y="36523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6" name="Google Shape;426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6405" y="1595026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6053" y="3200753"/>
              <a:ext cx="753630" cy="813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28"/>
            <p:cNvSpPr/>
            <p:nvPr/>
          </p:nvSpPr>
          <p:spPr>
            <a:xfrm>
              <a:off x="8168754" y="3402164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00"/>
                  </a:moveTo>
                  <a:lnTo>
                    <a:pt x="1041" y="0"/>
                  </a:lnTo>
                  <a:lnTo>
                    <a:pt x="685" y="46659"/>
                  </a:lnTo>
                  <a:lnTo>
                    <a:pt x="226364" y="174472"/>
                  </a:lnTo>
                  <a:lnTo>
                    <a:pt x="226707" y="127800"/>
                  </a:lnTo>
                  <a:close/>
                </a:path>
                <a:path w="481329" h="412750" extrusionOk="0">
                  <a:moveTo>
                    <a:pt x="480936" y="365226"/>
                  </a:moveTo>
                  <a:lnTo>
                    <a:pt x="342" y="93243"/>
                  </a:lnTo>
                  <a:lnTo>
                    <a:pt x="0" y="140601"/>
                  </a:lnTo>
                  <a:lnTo>
                    <a:pt x="480593" y="412597"/>
                  </a:lnTo>
                  <a:lnTo>
                    <a:pt x="480936" y="36522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9" name="Google Shape;429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45024" y="3329622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28"/>
            <p:cNvSpPr/>
            <p:nvPr/>
          </p:nvSpPr>
          <p:spPr>
            <a:xfrm>
              <a:off x="7260006" y="1129221"/>
              <a:ext cx="1190625" cy="1990089"/>
            </a:xfrm>
            <a:custGeom>
              <a:avLst/>
              <a:gdLst/>
              <a:ahLst/>
              <a:cxnLst/>
              <a:rect l="l" t="t" r="r" b="b"/>
              <a:pathLst>
                <a:path w="1190625" h="1990089" extrusionOk="0">
                  <a:moveTo>
                    <a:pt x="580894" y="1989945"/>
                  </a:moveTo>
                  <a:lnTo>
                    <a:pt x="549699" y="1943372"/>
                  </a:lnTo>
                  <a:lnTo>
                    <a:pt x="519539" y="1896360"/>
                  </a:lnTo>
                  <a:lnTo>
                    <a:pt x="490399" y="1848939"/>
                  </a:lnTo>
                  <a:lnTo>
                    <a:pt x="462265" y="1801139"/>
                  </a:lnTo>
                  <a:lnTo>
                    <a:pt x="435124" y="1752990"/>
                  </a:lnTo>
                  <a:lnTo>
                    <a:pt x="408960" y="1704522"/>
                  </a:lnTo>
                  <a:lnTo>
                    <a:pt x="383761" y="1655764"/>
                  </a:lnTo>
                  <a:lnTo>
                    <a:pt x="359511" y="1606747"/>
                  </a:lnTo>
                  <a:lnTo>
                    <a:pt x="336198" y="1557501"/>
                  </a:lnTo>
                  <a:lnTo>
                    <a:pt x="313806" y="1508056"/>
                  </a:lnTo>
                  <a:lnTo>
                    <a:pt x="292322" y="1458441"/>
                  </a:lnTo>
                  <a:lnTo>
                    <a:pt x="271732" y="1408687"/>
                  </a:lnTo>
                  <a:lnTo>
                    <a:pt x="252022" y="1358824"/>
                  </a:lnTo>
                  <a:lnTo>
                    <a:pt x="233178" y="1308881"/>
                  </a:lnTo>
                  <a:lnTo>
                    <a:pt x="215185" y="1258890"/>
                  </a:lnTo>
                  <a:lnTo>
                    <a:pt x="198030" y="1208878"/>
                  </a:lnTo>
                  <a:lnTo>
                    <a:pt x="181699" y="1158878"/>
                  </a:lnTo>
                  <a:lnTo>
                    <a:pt x="166177" y="1108917"/>
                  </a:lnTo>
                  <a:lnTo>
                    <a:pt x="151450" y="1059028"/>
                  </a:lnTo>
                  <a:lnTo>
                    <a:pt x="137505" y="1009239"/>
                  </a:lnTo>
                  <a:lnTo>
                    <a:pt x="124328" y="959580"/>
                  </a:lnTo>
                  <a:lnTo>
                    <a:pt x="111904" y="910082"/>
                  </a:lnTo>
                  <a:lnTo>
                    <a:pt x="100219" y="860775"/>
                  </a:lnTo>
                  <a:lnTo>
                    <a:pt x="89259" y="811688"/>
                  </a:lnTo>
                  <a:lnTo>
                    <a:pt x="79011" y="762851"/>
                  </a:lnTo>
                  <a:lnTo>
                    <a:pt x="69460" y="714295"/>
                  </a:lnTo>
                  <a:lnTo>
                    <a:pt x="60592" y="666050"/>
                  </a:lnTo>
                  <a:lnTo>
                    <a:pt x="52393" y="618144"/>
                  </a:lnTo>
                  <a:lnTo>
                    <a:pt x="44849" y="570609"/>
                  </a:lnTo>
                  <a:lnTo>
                    <a:pt x="37947" y="523475"/>
                  </a:lnTo>
                  <a:lnTo>
                    <a:pt x="31671" y="476770"/>
                  </a:lnTo>
                  <a:lnTo>
                    <a:pt x="26008" y="430526"/>
                  </a:lnTo>
                  <a:lnTo>
                    <a:pt x="20944" y="384773"/>
                  </a:lnTo>
                  <a:lnTo>
                    <a:pt x="16465" y="339539"/>
                  </a:lnTo>
                  <a:lnTo>
                    <a:pt x="12556" y="294856"/>
                  </a:lnTo>
                  <a:lnTo>
                    <a:pt x="9205" y="250753"/>
                  </a:lnTo>
                  <a:lnTo>
                    <a:pt x="6396" y="207261"/>
                  </a:lnTo>
                  <a:lnTo>
                    <a:pt x="4115" y="164408"/>
                  </a:lnTo>
                  <a:lnTo>
                    <a:pt x="2350" y="122226"/>
                  </a:lnTo>
                  <a:lnTo>
                    <a:pt x="1084" y="80744"/>
                  </a:lnTo>
                  <a:lnTo>
                    <a:pt x="306" y="39991"/>
                  </a:lnTo>
                  <a:lnTo>
                    <a:pt x="0" y="0"/>
                  </a:lnTo>
                  <a:lnTo>
                    <a:pt x="38182" y="17287"/>
                  </a:lnTo>
                  <a:lnTo>
                    <a:pt x="82601" y="30253"/>
                  </a:lnTo>
                  <a:lnTo>
                    <a:pt x="132022" y="39320"/>
                  </a:lnTo>
                  <a:lnTo>
                    <a:pt x="185208" y="44912"/>
                  </a:lnTo>
                  <a:lnTo>
                    <a:pt x="240924" y="47452"/>
                  </a:lnTo>
                  <a:lnTo>
                    <a:pt x="297934" y="47363"/>
                  </a:lnTo>
                  <a:lnTo>
                    <a:pt x="355002" y="45068"/>
                  </a:lnTo>
                  <a:lnTo>
                    <a:pt x="410892" y="40991"/>
                  </a:lnTo>
                  <a:lnTo>
                    <a:pt x="464369" y="35554"/>
                  </a:lnTo>
                  <a:lnTo>
                    <a:pt x="514196" y="29182"/>
                  </a:lnTo>
                  <a:lnTo>
                    <a:pt x="559138" y="22297"/>
                  </a:lnTo>
                  <a:lnTo>
                    <a:pt x="597959" y="15323"/>
                  </a:lnTo>
                  <a:lnTo>
                    <a:pt x="622789" y="48257"/>
                  </a:lnTo>
                  <a:lnTo>
                    <a:pt x="650491" y="84479"/>
                  </a:lnTo>
                  <a:lnTo>
                    <a:pt x="680704" y="123454"/>
                  </a:lnTo>
                  <a:lnTo>
                    <a:pt x="713067" y="164645"/>
                  </a:lnTo>
                  <a:lnTo>
                    <a:pt x="747221" y="207516"/>
                  </a:lnTo>
                  <a:lnTo>
                    <a:pt x="782806" y="251532"/>
                  </a:lnTo>
                  <a:lnTo>
                    <a:pt x="819461" y="296156"/>
                  </a:lnTo>
                  <a:lnTo>
                    <a:pt x="856827" y="340853"/>
                  </a:lnTo>
                  <a:lnTo>
                    <a:pt x="894543" y="385086"/>
                  </a:lnTo>
                  <a:lnTo>
                    <a:pt x="932250" y="428319"/>
                  </a:lnTo>
                  <a:lnTo>
                    <a:pt x="969587" y="470017"/>
                  </a:lnTo>
                  <a:lnTo>
                    <a:pt x="1006194" y="509643"/>
                  </a:lnTo>
                  <a:lnTo>
                    <a:pt x="1041711" y="546661"/>
                  </a:lnTo>
                  <a:lnTo>
                    <a:pt x="1075778" y="580536"/>
                  </a:lnTo>
                  <a:lnTo>
                    <a:pt x="1108035" y="610731"/>
                  </a:lnTo>
                  <a:lnTo>
                    <a:pt x="1138122" y="636711"/>
                  </a:lnTo>
                  <a:lnTo>
                    <a:pt x="1190345" y="673879"/>
                  </a:lnTo>
                  <a:lnTo>
                    <a:pt x="1189011" y="723879"/>
                  </a:lnTo>
                  <a:lnTo>
                    <a:pt x="1186893" y="774215"/>
                  </a:lnTo>
                  <a:lnTo>
                    <a:pt x="1183961" y="824793"/>
                  </a:lnTo>
                  <a:lnTo>
                    <a:pt x="1180188" y="875521"/>
                  </a:lnTo>
                  <a:lnTo>
                    <a:pt x="1175547" y="926303"/>
                  </a:lnTo>
                  <a:lnTo>
                    <a:pt x="1170009" y="977046"/>
                  </a:lnTo>
                  <a:lnTo>
                    <a:pt x="1163548" y="1027657"/>
                  </a:lnTo>
                  <a:lnTo>
                    <a:pt x="1156136" y="1078041"/>
                  </a:lnTo>
                  <a:lnTo>
                    <a:pt x="1147745" y="1128105"/>
                  </a:lnTo>
                  <a:lnTo>
                    <a:pt x="1138348" y="1177756"/>
                  </a:lnTo>
                  <a:lnTo>
                    <a:pt x="1127916" y="1226899"/>
                  </a:lnTo>
                  <a:lnTo>
                    <a:pt x="1116423" y="1275441"/>
                  </a:lnTo>
                  <a:lnTo>
                    <a:pt x="1103841" y="1323288"/>
                  </a:lnTo>
                  <a:lnTo>
                    <a:pt x="1090141" y="1370346"/>
                  </a:lnTo>
                  <a:lnTo>
                    <a:pt x="1075297" y="1416522"/>
                  </a:lnTo>
                  <a:lnTo>
                    <a:pt x="1059281" y="1461722"/>
                  </a:lnTo>
                  <a:lnTo>
                    <a:pt x="1042064" y="1505851"/>
                  </a:lnTo>
                  <a:lnTo>
                    <a:pt x="1023621" y="1548818"/>
                  </a:lnTo>
                  <a:lnTo>
                    <a:pt x="1003922" y="1590527"/>
                  </a:lnTo>
                  <a:lnTo>
                    <a:pt x="982941" y="1630885"/>
                  </a:lnTo>
                  <a:lnTo>
                    <a:pt x="960649" y="1669798"/>
                  </a:lnTo>
                  <a:lnTo>
                    <a:pt x="937020" y="1707172"/>
                  </a:lnTo>
                  <a:lnTo>
                    <a:pt x="912025" y="1742915"/>
                  </a:lnTo>
                  <a:lnTo>
                    <a:pt x="885637" y="1776931"/>
                  </a:lnTo>
                  <a:lnTo>
                    <a:pt x="857828" y="1809128"/>
                  </a:lnTo>
                  <a:lnTo>
                    <a:pt x="828570" y="1839411"/>
                  </a:lnTo>
                  <a:lnTo>
                    <a:pt x="797837" y="1867687"/>
                  </a:lnTo>
                  <a:lnTo>
                    <a:pt x="765600" y="1893863"/>
                  </a:lnTo>
                  <a:lnTo>
                    <a:pt x="731832" y="1917843"/>
                  </a:lnTo>
                  <a:lnTo>
                    <a:pt x="696505" y="1939535"/>
                  </a:lnTo>
                  <a:lnTo>
                    <a:pt x="659591" y="1958846"/>
                  </a:lnTo>
                  <a:lnTo>
                    <a:pt x="621063" y="1975680"/>
                  </a:lnTo>
                  <a:lnTo>
                    <a:pt x="580894" y="198994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1" name="Google Shape;431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8100" y="1243613"/>
              <a:ext cx="1190344" cy="198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28"/>
            <p:cNvSpPr/>
            <p:nvPr/>
          </p:nvSpPr>
          <p:spPr>
            <a:xfrm>
              <a:off x="7666552" y="1258865"/>
              <a:ext cx="609600" cy="1974850"/>
            </a:xfrm>
            <a:custGeom>
              <a:avLst/>
              <a:gdLst/>
              <a:ahLst/>
              <a:cxnLst/>
              <a:rect l="l" t="t" r="r" b="b"/>
              <a:pathLst>
                <a:path w="609600" h="1974850" extrusionOk="0">
                  <a:moveTo>
                    <a:pt x="0" y="1974273"/>
                  </a:moveTo>
                  <a:lnTo>
                    <a:pt x="17063" y="0"/>
                  </a:lnTo>
                  <a:lnTo>
                    <a:pt x="41891" y="32930"/>
                  </a:lnTo>
                  <a:lnTo>
                    <a:pt x="69585" y="69144"/>
                  </a:lnTo>
                  <a:lnTo>
                    <a:pt x="99784" y="108104"/>
                  </a:lnTo>
                  <a:lnTo>
                    <a:pt x="132132" y="149277"/>
                  </a:lnTo>
                  <a:lnTo>
                    <a:pt x="166268" y="192127"/>
                  </a:lnTo>
                  <a:lnTo>
                    <a:pt x="201834" y="236118"/>
                  </a:lnTo>
                  <a:lnTo>
                    <a:pt x="238470" y="280716"/>
                  </a:lnTo>
                  <a:lnTo>
                    <a:pt x="275818" y="325384"/>
                  </a:lnTo>
                  <a:lnTo>
                    <a:pt x="313518" y="369588"/>
                  </a:lnTo>
                  <a:lnTo>
                    <a:pt x="351212" y="412792"/>
                  </a:lnTo>
                  <a:lnTo>
                    <a:pt x="388540" y="454462"/>
                  </a:lnTo>
                  <a:lnTo>
                    <a:pt x="425144" y="494061"/>
                  </a:lnTo>
                  <a:lnTo>
                    <a:pt x="460665" y="531055"/>
                  </a:lnTo>
                  <a:lnTo>
                    <a:pt x="494743" y="564908"/>
                  </a:lnTo>
                  <a:lnTo>
                    <a:pt x="527019" y="595085"/>
                  </a:lnTo>
                  <a:lnTo>
                    <a:pt x="557135" y="621051"/>
                  </a:lnTo>
                  <a:lnTo>
                    <a:pt x="609450" y="658207"/>
                  </a:lnTo>
                  <a:lnTo>
                    <a:pt x="608086" y="708208"/>
                  </a:lnTo>
                  <a:lnTo>
                    <a:pt x="605938" y="758547"/>
                  </a:lnTo>
                  <a:lnTo>
                    <a:pt x="602979" y="809130"/>
                  </a:lnTo>
                  <a:lnTo>
                    <a:pt x="599182" y="859862"/>
                  </a:lnTo>
                  <a:lnTo>
                    <a:pt x="594517" y="910651"/>
                  </a:lnTo>
                  <a:lnTo>
                    <a:pt x="588959" y="961403"/>
                  </a:lnTo>
                  <a:lnTo>
                    <a:pt x="582479" y="1012022"/>
                  </a:lnTo>
                  <a:lnTo>
                    <a:pt x="575050" y="1062416"/>
                  </a:lnTo>
                  <a:lnTo>
                    <a:pt x="566643" y="1112490"/>
                  </a:lnTo>
                  <a:lnTo>
                    <a:pt x="557232" y="1162151"/>
                  </a:lnTo>
                  <a:lnTo>
                    <a:pt x="546789" y="1211305"/>
                  </a:lnTo>
                  <a:lnTo>
                    <a:pt x="535287" y="1259857"/>
                  </a:lnTo>
                  <a:lnTo>
                    <a:pt x="522696" y="1307714"/>
                  </a:lnTo>
                  <a:lnTo>
                    <a:pt x="508991" y="1354783"/>
                  </a:lnTo>
                  <a:lnTo>
                    <a:pt x="494143" y="1400968"/>
                  </a:lnTo>
                  <a:lnTo>
                    <a:pt x="478125" y="1446177"/>
                  </a:lnTo>
                  <a:lnTo>
                    <a:pt x="460909" y="1490314"/>
                  </a:lnTo>
                  <a:lnTo>
                    <a:pt x="442467" y="1533287"/>
                  </a:lnTo>
                  <a:lnTo>
                    <a:pt x="422772" y="1575002"/>
                  </a:lnTo>
                  <a:lnTo>
                    <a:pt x="401797" y="1615364"/>
                  </a:lnTo>
                  <a:lnTo>
                    <a:pt x="379513" y="1654280"/>
                  </a:lnTo>
                  <a:lnTo>
                    <a:pt x="355893" y="1691655"/>
                  </a:lnTo>
                  <a:lnTo>
                    <a:pt x="330909" y="1727397"/>
                  </a:lnTo>
                  <a:lnTo>
                    <a:pt x="304534" y="1761410"/>
                  </a:lnTo>
                  <a:lnTo>
                    <a:pt x="276741" y="1793601"/>
                  </a:lnTo>
                  <a:lnTo>
                    <a:pt x="247501" y="1823877"/>
                  </a:lnTo>
                  <a:lnTo>
                    <a:pt x="216787" y="1852143"/>
                  </a:lnTo>
                  <a:lnTo>
                    <a:pt x="184571" y="1878305"/>
                  </a:lnTo>
                  <a:lnTo>
                    <a:pt x="150826" y="1902269"/>
                  </a:lnTo>
                  <a:lnTo>
                    <a:pt x="115524" y="1923942"/>
                  </a:lnTo>
                  <a:lnTo>
                    <a:pt x="78637" y="1943230"/>
                  </a:lnTo>
                  <a:lnTo>
                    <a:pt x="40138" y="1960038"/>
                  </a:lnTo>
                  <a:lnTo>
                    <a:pt x="0" y="1974273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3" name="Google Shape;433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2829" y="2301564"/>
              <a:ext cx="699302" cy="166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28"/>
            <p:cNvSpPr/>
            <p:nvPr/>
          </p:nvSpPr>
          <p:spPr>
            <a:xfrm>
              <a:off x="7022942" y="3048577"/>
              <a:ext cx="528320" cy="750570"/>
            </a:xfrm>
            <a:custGeom>
              <a:avLst/>
              <a:gdLst/>
              <a:ahLst/>
              <a:cxnLst/>
              <a:rect l="l" t="t" r="r" b="b"/>
              <a:pathLst>
                <a:path w="528320" h="750570" extrusionOk="0">
                  <a:moveTo>
                    <a:pt x="528306" y="750495"/>
                  </a:moveTo>
                  <a:lnTo>
                    <a:pt x="1392" y="460396"/>
                  </a:lnTo>
                  <a:lnTo>
                    <a:pt x="0" y="0"/>
                  </a:lnTo>
                  <a:lnTo>
                    <a:pt x="526913" y="290098"/>
                  </a:lnTo>
                  <a:lnTo>
                    <a:pt x="528306" y="75049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5" name="Google Shape;435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32299" y="2743532"/>
              <a:ext cx="244820" cy="275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8"/>
            <p:cNvSpPr/>
            <p:nvPr/>
          </p:nvSpPr>
          <p:spPr>
            <a:xfrm>
              <a:off x="6932828" y="2301570"/>
              <a:ext cx="699770" cy="927735"/>
            </a:xfrm>
            <a:custGeom>
              <a:avLst/>
              <a:gdLst/>
              <a:ahLst/>
              <a:cxnLst/>
              <a:rect l="l" t="t" r="r" b="b"/>
              <a:pathLst>
                <a:path w="699770" h="927735" extrusionOk="0">
                  <a:moveTo>
                    <a:pt x="562648" y="880262"/>
                  </a:moveTo>
                  <a:lnTo>
                    <a:pt x="100152" y="625690"/>
                  </a:lnTo>
                  <a:lnTo>
                    <a:pt x="100152" y="673049"/>
                  </a:lnTo>
                  <a:lnTo>
                    <a:pt x="562648" y="927633"/>
                  </a:lnTo>
                  <a:lnTo>
                    <a:pt x="562648" y="880262"/>
                  </a:lnTo>
                  <a:close/>
                </a:path>
                <a:path w="699770" h="927735" extrusionOk="0">
                  <a:moveTo>
                    <a:pt x="699643" y="606666"/>
                  </a:moveTo>
                  <a:lnTo>
                    <a:pt x="698944" y="384822"/>
                  </a:lnTo>
                  <a:lnTo>
                    <a:pt x="0" y="0"/>
                  </a:lnTo>
                  <a:lnTo>
                    <a:pt x="342" y="222186"/>
                  </a:lnTo>
                  <a:lnTo>
                    <a:pt x="699643" y="60666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7" name="Google Shape;437;p2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436" y="2419525"/>
              <a:ext cx="88806" cy="131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45267" y="2854458"/>
              <a:ext cx="474674" cy="451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75924" y="1647104"/>
              <a:ext cx="1036763" cy="1220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28"/>
            <p:cNvSpPr/>
            <p:nvPr/>
          </p:nvSpPr>
          <p:spPr>
            <a:xfrm>
              <a:off x="5666056" y="1710539"/>
              <a:ext cx="391160" cy="372745"/>
            </a:xfrm>
            <a:custGeom>
              <a:avLst/>
              <a:gdLst/>
              <a:ahLst/>
              <a:cxnLst/>
              <a:rect l="l" t="t" r="r" b="b"/>
              <a:pathLst>
                <a:path w="391160" h="372744" extrusionOk="0">
                  <a:moveTo>
                    <a:pt x="391093" y="372287"/>
                  </a:moveTo>
                  <a:lnTo>
                    <a:pt x="0" y="146616"/>
                  </a:lnTo>
                  <a:lnTo>
                    <a:pt x="0" y="0"/>
                  </a:lnTo>
                  <a:lnTo>
                    <a:pt x="391093" y="225671"/>
                  </a:lnTo>
                  <a:lnTo>
                    <a:pt x="391093" y="372287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14364" y="2063432"/>
              <a:ext cx="530860" cy="394970"/>
            </a:xfrm>
            <a:custGeom>
              <a:avLst/>
              <a:gdLst/>
              <a:ahLst/>
              <a:cxnLst/>
              <a:rect l="l" t="t" r="r" b="b"/>
              <a:pathLst>
                <a:path w="530859" h="394969" extrusionOk="0">
                  <a:moveTo>
                    <a:pt x="528942" y="157289"/>
                  </a:moveTo>
                  <a:lnTo>
                    <a:pt x="301879" y="26339"/>
                  </a:lnTo>
                  <a:lnTo>
                    <a:pt x="301879" y="73698"/>
                  </a:lnTo>
                  <a:lnTo>
                    <a:pt x="528942" y="204647"/>
                  </a:lnTo>
                  <a:lnTo>
                    <a:pt x="528942" y="157289"/>
                  </a:lnTo>
                  <a:close/>
                </a:path>
                <a:path w="530859" h="394969" extrusionOk="0">
                  <a:moveTo>
                    <a:pt x="529958" y="252476"/>
                  </a:moveTo>
                  <a:lnTo>
                    <a:pt x="92202" y="0"/>
                  </a:lnTo>
                  <a:lnTo>
                    <a:pt x="92202" y="47358"/>
                  </a:lnTo>
                  <a:lnTo>
                    <a:pt x="529958" y="299847"/>
                  </a:lnTo>
                  <a:lnTo>
                    <a:pt x="529958" y="252476"/>
                  </a:lnTo>
                  <a:close/>
                </a:path>
                <a:path w="530859" h="394969" extrusionOk="0">
                  <a:moveTo>
                    <a:pt x="530402" y="347014"/>
                  </a:moveTo>
                  <a:lnTo>
                    <a:pt x="0" y="40894"/>
                  </a:lnTo>
                  <a:lnTo>
                    <a:pt x="0" y="88265"/>
                  </a:lnTo>
                  <a:lnTo>
                    <a:pt x="530402" y="394385"/>
                  </a:lnTo>
                  <a:lnTo>
                    <a:pt x="530402" y="34701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2" name="Google Shape;442;p2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7680" y="2248235"/>
              <a:ext cx="117710" cy="17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330462" y="2791294"/>
              <a:ext cx="291143" cy="396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"/>
          <p:cNvSpPr txBox="1">
            <a:spLocks noGrp="1"/>
          </p:cNvSpPr>
          <p:nvPr>
            <p:ph type="title"/>
          </p:nvPr>
        </p:nvSpPr>
        <p:spPr>
          <a:xfrm>
            <a:off x="1032350" y="461490"/>
            <a:ext cx="2388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REST ENDPOINTS</a:t>
            </a:r>
            <a:endParaRPr/>
          </a:p>
        </p:txBody>
      </p:sp>
      <p:sp>
        <p:nvSpPr>
          <p:cNvPr id="449" name="Google Shape;449;p29"/>
          <p:cNvSpPr txBox="1"/>
          <p:nvPr/>
        </p:nvSpPr>
        <p:spPr>
          <a:xfrm>
            <a:off x="938370" y="1300737"/>
            <a:ext cx="5381988" cy="30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075" rIns="0" bIns="0" anchor="t" anchorCtr="0">
            <a:spAutoFit/>
          </a:bodyPr>
          <a:lstStyle/>
          <a:p>
            <a:pPr marL="374015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addOffer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post a new offer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015" marR="0" lvl="0" indent="-36195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editOffer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edit an existing offer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015" marR="0" lvl="0" indent="-36195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engageOffer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engage an offer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015" marR="469900" lvl="0" indent="-361950" algn="l" rtl="0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getOfferByCategory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filter offers by  category</a:t>
            </a:r>
            <a:endParaRPr dirty="0"/>
          </a:p>
          <a:p>
            <a:pPr marL="374015" marR="233045" lvl="0" indent="-361950" algn="l" rtl="0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getOfferByPostedDate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filter offers by  posted date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015" marR="5080" lvl="0" indent="-361950" algn="l" rtl="0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getOfferByTopLikes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retrieve top 3 most  liked offers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015" marR="140335" lvl="0" indent="-361950" algn="l" rtl="0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S PGothic"/>
              <a:buChar char="-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/offer/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getOfferDetails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retrieve offer by id  parameter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29"/>
          <p:cNvGrpSpPr/>
          <p:nvPr/>
        </p:nvGrpSpPr>
        <p:grpSpPr>
          <a:xfrm>
            <a:off x="6123874" y="657070"/>
            <a:ext cx="2715113" cy="3830049"/>
            <a:chOff x="6123874" y="657070"/>
            <a:chExt cx="2715113" cy="3830049"/>
          </a:xfrm>
        </p:grpSpPr>
        <p:sp>
          <p:nvSpPr>
            <p:cNvPr id="451" name="Google Shape;451;p29"/>
            <p:cNvSpPr/>
            <p:nvPr/>
          </p:nvSpPr>
          <p:spPr>
            <a:xfrm>
              <a:off x="7624232" y="1807757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2" name="Google Shape;45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18749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29"/>
            <p:cNvSpPr/>
            <p:nvPr/>
          </p:nvSpPr>
          <p:spPr>
            <a:xfrm>
              <a:off x="7882311" y="657070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4" name="Google Shape;454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768062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29"/>
            <p:cNvSpPr/>
            <p:nvPr/>
          </p:nvSpPr>
          <p:spPr>
            <a:xfrm>
              <a:off x="7901935" y="2487805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6" name="Google Shape;456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587699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9"/>
            <p:cNvSpPr/>
            <p:nvPr/>
          </p:nvSpPr>
          <p:spPr>
            <a:xfrm>
              <a:off x="7853058" y="35322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978582" y="3087778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039194" y="1287972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0" name="Google Shape;460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388976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29"/>
            <p:cNvSpPr/>
            <p:nvPr/>
          </p:nvSpPr>
          <p:spPr>
            <a:xfrm>
              <a:off x="6990309" y="23320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7115841" y="1887946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728244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848839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9"/>
            <p:cNvSpPr/>
            <p:nvPr/>
          </p:nvSpPr>
          <p:spPr>
            <a:xfrm>
              <a:off x="6299378" y="1918423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6" name="Google Shape;466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02711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29"/>
            <p:cNvSpPr/>
            <p:nvPr/>
          </p:nvSpPr>
          <p:spPr>
            <a:xfrm>
              <a:off x="6577825" y="2847428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46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8" name="Google Shape;468;p2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044676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11206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>
            <a:spLocks noGrp="1"/>
          </p:cNvSpPr>
          <p:nvPr>
            <p:ph type="title"/>
          </p:nvPr>
        </p:nvSpPr>
        <p:spPr>
          <a:xfrm>
            <a:off x="1066800" y="285750"/>
            <a:ext cx="3827779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Controller (a gist)</a:t>
            </a:r>
            <a:endParaRPr/>
          </a:p>
        </p:txBody>
      </p:sp>
      <p:sp>
        <p:nvSpPr>
          <p:cNvPr id="475" name="Google Shape;475;p30"/>
          <p:cNvSpPr txBox="1"/>
          <p:nvPr/>
        </p:nvSpPr>
        <p:spPr>
          <a:xfrm>
            <a:off x="1211580" y="2823210"/>
            <a:ext cx="7711440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Get mappings of the rest controller (to get the details of an offer by offer id)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controller calls the offerService.java where all the necessary details are implemented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40A53-C434-001B-9C0B-E8C3D55F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83270"/>
            <a:ext cx="8153400" cy="13646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956634" y="209550"/>
            <a:ext cx="2853366" cy="41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12700" marR="5080" lvl="0" indent="0" algn="l" rtl="0">
              <a:lnSpc>
                <a:spcPct val="10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OFFER  SERVICE</a:t>
            </a:r>
            <a:endParaRPr/>
          </a:p>
        </p:txBody>
      </p:sp>
      <p:pic>
        <p:nvPicPr>
          <p:cNvPr id="482" name="Google Shape;48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669618"/>
            <a:ext cx="6477000" cy="380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>
            <a:spLocks noGrp="1"/>
          </p:cNvSpPr>
          <p:nvPr>
            <p:ph type="title"/>
          </p:nvPr>
        </p:nvSpPr>
        <p:spPr>
          <a:xfrm>
            <a:off x="1066800" y="314324"/>
            <a:ext cx="30734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EXCEPTION HANDLING</a:t>
            </a:r>
            <a:endParaRPr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6329614" y="656726"/>
            <a:ext cx="2715113" cy="3830048"/>
            <a:chOff x="6123874" y="729158"/>
            <a:chExt cx="2715113" cy="3830048"/>
          </a:xfrm>
        </p:grpSpPr>
        <p:sp>
          <p:nvSpPr>
            <p:cNvPr id="489" name="Google Shape;489;p32"/>
            <p:cNvSpPr/>
            <p:nvPr/>
          </p:nvSpPr>
          <p:spPr>
            <a:xfrm>
              <a:off x="7624232" y="1879844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0" name="Google Shape;490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90837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2"/>
            <p:cNvSpPr/>
            <p:nvPr/>
          </p:nvSpPr>
          <p:spPr>
            <a:xfrm>
              <a:off x="7882311" y="729158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2" name="Google Shape;49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840150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32"/>
            <p:cNvSpPr/>
            <p:nvPr/>
          </p:nvSpPr>
          <p:spPr>
            <a:xfrm>
              <a:off x="7901935" y="2559893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4" name="Google Shape;494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659786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32"/>
            <p:cNvSpPr/>
            <p:nvPr/>
          </p:nvSpPr>
          <p:spPr>
            <a:xfrm>
              <a:off x="7853058" y="3604336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7978582" y="3159865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7039194" y="1360060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8" name="Google Shape;498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461064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32"/>
            <p:cNvSpPr/>
            <p:nvPr/>
          </p:nvSpPr>
          <p:spPr>
            <a:xfrm>
              <a:off x="6990309" y="2404135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7115841" y="1960033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1" name="Google Shape;501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800331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920926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32"/>
            <p:cNvSpPr/>
            <p:nvPr/>
          </p:nvSpPr>
          <p:spPr>
            <a:xfrm>
              <a:off x="6299378" y="1990508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4" name="Google Shape;504;p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74798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32"/>
            <p:cNvSpPr/>
            <p:nvPr/>
          </p:nvSpPr>
          <p:spPr>
            <a:xfrm>
              <a:off x="6577825" y="2919513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59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6" name="Google Shape;506;p3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116764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83294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32"/>
          <p:cNvSpPr txBox="1"/>
          <p:nvPr/>
        </p:nvSpPr>
        <p:spPr>
          <a:xfrm>
            <a:off x="1050070" y="1187266"/>
            <a:ext cx="5229778" cy="33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Exception handler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handle all the exceptions that occur in the microservice with proper status code</a:t>
            </a:r>
            <a:endParaRPr dirty="0"/>
          </a:p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EmployeeNotFoundException</a:t>
            </a: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no employee is found</a:t>
            </a:r>
            <a:endParaRPr dirty="0"/>
          </a:p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ImproperDateException</a:t>
            </a: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an improper date is passed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InvalidTokenException</a:t>
            </a: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the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token is invalid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MicroserviceException</a:t>
            </a: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the communicated microservice  is not working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857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OfferNotFoundException</a:t>
            </a: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no offers are found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50" marR="0" lvl="0" indent="-20955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>
            <a:spLocks noGrp="1"/>
          </p:cNvSpPr>
          <p:nvPr>
            <p:ph type="title"/>
          </p:nvPr>
        </p:nvSpPr>
        <p:spPr>
          <a:xfrm>
            <a:off x="1219200" y="358990"/>
            <a:ext cx="20828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FEIGN CLIENTS</a:t>
            </a:r>
            <a:endParaRPr/>
          </a:p>
        </p:txBody>
      </p:sp>
      <p:sp>
        <p:nvSpPr>
          <p:cNvPr id="514" name="Google Shape;514;p33"/>
          <p:cNvSpPr txBox="1"/>
          <p:nvPr/>
        </p:nvSpPr>
        <p:spPr>
          <a:xfrm>
            <a:off x="919394" y="1037249"/>
            <a:ext cx="7828365" cy="64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3065" marR="551180" lvl="0" indent="-3810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 client - to communicate with the  authentication microservice</a:t>
            </a:r>
            <a:endParaRPr dirty="0"/>
          </a:p>
          <a:p>
            <a:pPr marL="393065" marR="5080" lvl="0" indent="-38100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S PGothic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 client - to communicate with the  employee microservice</a:t>
            </a:r>
            <a:endParaRPr dirty="0"/>
          </a:p>
        </p:txBody>
      </p:sp>
      <p:sp>
        <p:nvSpPr>
          <p:cNvPr id="515" name="Google Shape;515;p33"/>
          <p:cNvSpPr txBox="1"/>
          <p:nvPr/>
        </p:nvSpPr>
        <p:spPr>
          <a:xfrm>
            <a:off x="3685072" y="4762663"/>
            <a:ext cx="1770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 of AuthClient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098" y="2419350"/>
            <a:ext cx="7650919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xfrm>
            <a:off x="1145902" y="2080310"/>
            <a:ext cx="2990215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12700" marR="5080" lvl="0" indent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POINTS  MICROSERVICE</a:t>
            </a:r>
            <a:endParaRPr/>
          </a:p>
        </p:txBody>
      </p:sp>
      <p:grpSp>
        <p:nvGrpSpPr>
          <p:cNvPr id="522" name="Google Shape;522;p34"/>
          <p:cNvGrpSpPr/>
          <p:nvPr/>
        </p:nvGrpSpPr>
        <p:grpSpPr>
          <a:xfrm>
            <a:off x="5666056" y="1129221"/>
            <a:ext cx="3063627" cy="2885062"/>
            <a:chOff x="5666056" y="1129221"/>
            <a:chExt cx="3063627" cy="2885062"/>
          </a:xfrm>
        </p:grpSpPr>
        <p:pic>
          <p:nvPicPr>
            <p:cNvPr id="523" name="Google Shape;52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434" y="1466157"/>
              <a:ext cx="753978" cy="81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34"/>
            <p:cNvSpPr/>
            <p:nvPr/>
          </p:nvSpPr>
          <p:spPr>
            <a:xfrm>
              <a:off x="6470129" y="1667560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12"/>
                  </a:moveTo>
                  <a:lnTo>
                    <a:pt x="1041" y="0"/>
                  </a:lnTo>
                  <a:lnTo>
                    <a:pt x="698" y="46672"/>
                  </a:lnTo>
                  <a:lnTo>
                    <a:pt x="226364" y="174485"/>
                  </a:lnTo>
                  <a:lnTo>
                    <a:pt x="226707" y="127812"/>
                  </a:lnTo>
                  <a:close/>
                </a:path>
                <a:path w="481329" h="412750" extrusionOk="0">
                  <a:moveTo>
                    <a:pt x="480949" y="365239"/>
                  </a:moveTo>
                  <a:lnTo>
                    <a:pt x="355" y="93243"/>
                  </a:lnTo>
                  <a:lnTo>
                    <a:pt x="0" y="140614"/>
                  </a:lnTo>
                  <a:lnTo>
                    <a:pt x="480593" y="412597"/>
                  </a:lnTo>
                  <a:lnTo>
                    <a:pt x="480949" y="36523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5" name="Google Shape;525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6405" y="1595026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6053" y="3200753"/>
              <a:ext cx="753630" cy="813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34"/>
            <p:cNvSpPr/>
            <p:nvPr/>
          </p:nvSpPr>
          <p:spPr>
            <a:xfrm>
              <a:off x="8168754" y="3402164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00"/>
                  </a:moveTo>
                  <a:lnTo>
                    <a:pt x="1041" y="0"/>
                  </a:lnTo>
                  <a:lnTo>
                    <a:pt x="685" y="46659"/>
                  </a:lnTo>
                  <a:lnTo>
                    <a:pt x="226364" y="174472"/>
                  </a:lnTo>
                  <a:lnTo>
                    <a:pt x="226707" y="127800"/>
                  </a:lnTo>
                  <a:close/>
                </a:path>
                <a:path w="481329" h="412750" extrusionOk="0">
                  <a:moveTo>
                    <a:pt x="480936" y="365226"/>
                  </a:moveTo>
                  <a:lnTo>
                    <a:pt x="342" y="93243"/>
                  </a:lnTo>
                  <a:lnTo>
                    <a:pt x="0" y="140601"/>
                  </a:lnTo>
                  <a:lnTo>
                    <a:pt x="480593" y="412597"/>
                  </a:lnTo>
                  <a:lnTo>
                    <a:pt x="480936" y="36522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8" name="Google Shape;528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45024" y="3329622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4"/>
            <p:cNvSpPr/>
            <p:nvPr/>
          </p:nvSpPr>
          <p:spPr>
            <a:xfrm>
              <a:off x="7260006" y="1129221"/>
              <a:ext cx="1190625" cy="1990089"/>
            </a:xfrm>
            <a:custGeom>
              <a:avLst/>
              <a:gdLst/>
              <a:ahLst/>
              <a:cxnLst/>
              <a:rect l="l" t="t" r="r" b="b"/>
              <a:pathLst>
                <a:path w="1190625" h="1990089" extrusionOk="0">
                  <a:moveTo>
                    <a:pt x="580894" y="1989945"/>
                  </a:moveTo>
                  <a:lnTo>
                    <a:pt x="549699" y="1943372"/>
                  </a:lnTo>
                  <a:lnTo>
                    <a:pt x="519539" y="1896360"/>
                  </a:lnTo>
                  <a:lnTo>
                    <a:pt x="490399" y="1848939"/>
                  </a:lnTo>
                  <a:lnTo>
                    <a:pt x="462265" y="1801139"/>
                  </a:lnTo>
                  <a:lnTo>
                    <a:pt x="435124" y="1752990"/>
                  </a:lnTo>
                  <a:lnTo>
                    <a:pt x="408960" y="1704522"/>
                  </a:lnTo>
                  <a:lnTo>
                    <a:pt x="383761" y="1655764"/>
                  </a:lnTo>
                  <a:lnTo>
                    <a:pt x="359511" y="1606747"/>
                  </a:lnTo>
                  <a:lnTo>
                    <a:pt x="336198" y="1557501"/>
                  </a:lnTo>
                  <a:lnTo>
                    <a:pt x="313806" y="1508056"/>
                  </a:lnTo>
                  <a:lnTo>
                    <a:pt x="292322" y="1458441"/>
                  </a:lnTo>
                  <a:lnTo>
                    <a:pt x="271732" y="1408687"/>
                  </a:lnTo>
                  <a:lnTo>
                    <a:pt x="252022" y="1358824"/>
                  </a:lnTo>
                  <a:lnTo>
                    <a:pt x="233178" y="1308881"/>
                  </a:lnTo>
                  <a:lnTo>
                    <a:pt x="215185" y="1258890"/>
                  </a:lnTo>
                  <a:lnTo>
                    <a:pt x="198030" y="1208878"/>
                  </a:lnTo>
                  <a:lnTo>
                    <a:pt x="181699" y="1158878"/>
                  </a:lnTo>
                  <a:lnTo>
                    <a:pt x="166177" y="1108917"/>
                  </a:lnTo>
                  <a:lnTo>
                    <a:pt x="151450" y="1059028"/>
                  </a:lnTo>
                  <a:lnTo>
                    <a:pt x="137505" y="1009239"/>
                  </a:lnTo>
                  <a:lnTo>
                    <a:pt x="124328" y="959580"/>
                  </a:lnTo>
                  <a:lnTo>
                    <a:pt x="111904" y="910082"/>
                  </a:lnTo>
                  <a:lnTo>
                    <a:pt x="100219" y="860775"/>
                  </a:lnTo>
                  <a:lnTo>
                    <a:pt x="89259" y="811688"/>
                  </a:lnTo>
                  <a:lnTo>
                    <a:pt x="79011" y="762851"/>
                  </a:lnTo>
                  <a:lnTo>
                    <a:pt x="69460" y="714295"/>
                  </a:lnTo>
                  <a:lnTo>
                    <a:pt x="60592" y="666050"/>
                  </a:lnTo>
                  <a:lnTo>
                    <a:pt x="52393" y="618144"/>
                  </a:lnTo>
                  <a:lnTo>
                    <a:pt x="44849" y="570609"/>
                  </a:lnTo>
                  <a:lnTo>
                    <a:pt x="37947" y="523475"/>
                  </a:lnTo>
                  <a:lnTo>
                    <a:pt x="31671" y="476770"/>
                  </a:lnTo>
                  <a:lnTo>
                    <a:pt x="26008" y="430526"/>
                  </a:lnTo>
                  <a:lnTo>
                    <a:pt x="20944" y="384773"/>
                  </a:lnTo>
                  <a:lnTo>
                    <a:pt x="16465" y="339539"/>
                  </a:lnTo>
                  <a:lnTo>
                    <a:pt x="12556" y="294856"/>
                  </a:lnTo>
                  <a:lnTo>
                    <a:pt x="9205" y="250753"/>
                  </a:lnTo>
                  <a:lnTo>
                    <a:pt x="6396" y="207261"/>
                  </a:lnTo>
                  <a:lnTo>
                    <a:pt x="4115" y="164408"/>
                  </a:lnTo>
                  <a:lnTo>
                    <a:pt x="2350" y="122226"/>
                  </a:lnTo>
                  <a:lnTo>
                    <a:pt x="1084" y="80744"/>
                  </a:lnTo>
                  <a:lnTo>
                    <a:pt x="306" y="39991"/>
                  </a:lnTo>
                  <a:lnTo>
                    <a:pt x="0" y="0"/>
                  </a:lnTo>
                  <a:lnTo>
                    <a:pt x="38182" y="17287"/>
                  </a:lnTo>
                  <a:lnTo>
                    <a:pt x="82601" y="30253"/>
                  </a:lnTo>
                  <a:lnTo>
                    <a:pt x="132022" y="39320"/>
                  </a:lnTo>
                  <a:lnTo>
                    <a:pt x="185208" y="44912"/>
                  </a:lnTo>
                  <a:lnTo>
                    <a:pt x="240924" y="47452"/>
                  </a:lnTo>
                  <a:lnTo>
                    <a:pt x="297934" y="47363"/>
                  </a:lnTo>
                  <a:lnTo>
                    <a:pt x="355002" y="45068"/>
                  </a:lnTo>
                  <a:lnTo>
                    <a:pt x="410892" y="40991"/>
                  </a:lnTo>
                  <a:lnTo>
                    <a:pt x="464369" y="35554"/>
                  </a:lnTo>
                  <a:lnTo>
                    <a:pt x="514196" y="29182"/>
                  </a:lnTo>
                  <a:lnTo>
                    <a:pt x="559138" y="22297"/>
                  </a:lnTo>
                  <a:lnTo>
                    <a:pt x="597959" y="15323"/>
                  </a:lnTo>
                  <a:lnTo>
                    <a:pt x="622789" y="48257"/>
                  </a:lnTo>
                  <a:lnTo>
                    <a:pt x="650491" y="84479"/>
                  </a:lnTo>
                  <a:lnTo>
                    <a:pt x="680704" y="123454"/>
                  </a:lnTo>
                  <a:lnTo>
                    <a:pt x="713067" y="164645"/>
                  </a:lnTo>
                  <a:lnTo>
                    <a:pt x="747221" y="207516"/>
                  </a:lnTo>
                  <a:lnTo>
                    <a:pt x="782806" y="251532"/>
                  </a:lnTo>
                  <a:lnTo>
                    <a:pt x="819461" y="296156"/>
                  </a:lnTo>
                  <a:lnTo>
                    <a:pt x="856827" y="340853"/>
                  </a:lnTo>
                  <a:lnTo>
                    <a:pt x="894543" y="385086"/>
                  </a:lnTo>
                  <a:lnTo>
                    <a:pt x="932250" y="428319"/>
                  </a:lnTo>
                  <a:lnTo>
                    <a:pt x="969587" y="470017"/>
                  </a:lnTo>
                  <a:lnTo>
                    <a:pt x="1006194" y="509643"/>
                  </a:lnTo>
                  <a:lnTo>
                    <a:pt x="1041711" y="546661"/>
                  </a:lnTo>
                  <a:lnTo>
                    <a:pt x="1075778" y="580536"/>
                  </a:lnTo>
                  <a:lnTo>
                    <a:pt x="1108035" y="610731"/>
                  </a:lnTo>
                  <a:lnTo>
                    <a:pt x="1138122" y="636711"/>
                  </a:lnTo>
                  <a:lnTo>
                    <a:pt x="1190345" y="673879"/>
                  </a:lnTo>
                  <a:lnTo>
                    <a:pt x="1189011" y="723879"/>
                  </a:lnTo>
                  <a:lnTo>
                    <a:pt x="1186893" y="774215"/>
                  </a:lnTo>
                  <a:lnTo>
                    <a:pt x="1183961" y="824793"/>
                  </a:lnTo>
                  <a:lnTo>
                    <a:pt x="1180188" y="875521"/>
                  </a:lnTo>
                  <a:lnTo>
                    <a:pt x="1175547" y="926303"/>
                  </a:lnTo>
                  <a:lnTo>
                    <a:pt x="1170009" y="977046"/>
                  </a:lnTo>
                  <a:lnTo>
                    <a:pt x="1163548" y="1027657"/>
                  </a:lnTo>
                  <a:lnTo>
                    <a:pt x="1156136" y="1078041"/>
                  </a:lnTo>
                  <a:lnTo>
                    <a:pt x="1147745" y="1128105"/>
                  </a:lnTo>
                  <a:lnTo>
                    <a:pt x="1138348" y="1177756"/>
                  </a:lnTo>
                  <a:lnTo>
                    <a:pt x="1127916" y="1226899"/>
                  </a:lnTo>
                  <a:lnTo>
                    <a:pt x="1116423" y="1275441"/>
                  </a:lnTo>
                  <a:lnTo>
                    <a:pt x="1103841" y="1323288"/>
                  </a:lnTo>
                  <a:lnTo>
                    <a:pt x="1090141" y="1370346"/>
                  </a:lnTo>
                  <a:lnTo>
                    <a:pt x="1075297" y="1416522"/>
                  </a:lnTo>
                  <a:lnTo>
                    <a:pt x="1059281" y="1461722"/>
                  </a:lnTo>
                  <a:lnTo>
                    <a:pt x="1042064" y="1505851"/>
                  </a:lnTo>
                  <a:lnTo>
                    <a:pt x="1023621" y="1548818"/>
                  </a:lnTo>
                  <a:lnTo>
                    <a:pt x="1003922" y="1590527"/>
                  </a:lnTo>
                  <a:lnTo>
                    <a:pt x="982941" y="1630885"/>
                  </a:lnTo>
                  <a:lnTo>
                    <a:pt x="960649" y="1669798"/>
                  </a:lnTo>
                  <a:lnTo>
                    <a:pt x="937020" y="1707172"/>
                  </a:lnTo>
                  <a:lnTo>
                    <a:pt x="912025" y="1742915"/>
                  </a:lnTo>
                  <a:lnTo>
                    <a:pt x="885637" y="1776931"/>
                  </a:lnTo>
                  <a:lnTo>
                    <a:pt x="857828" y="1809128"/>
                  </a:lnTo>
                  <a:lnTo>
                    <a:pt x="828570" y="1839411"/>
                  </a:lnTo>
                  <a:lnTo>
                    <a:pt x="797837" y="1867687"/>
                  </a:lnTo>
                  <a:lnTo>
                    <a:pt x="765600" y="1893863"/>
                  </a:lnTo>
                  <a:lnTo>
                    <a:pt x="731832" y="1917843"/>
                  </a:lnTo>
                  <a:lnTo>
                    <a:pt x="696505" y="1939535"/>
                  </a:lnTo>
                  <a:lnTo>
                    <a:pt x="659591" y="1958846"/>
                  </a:lnTo>
                  <a:lnTo>
                    <a:pt x="621063" y="1975680"/>
                  </a:lnTo>
                  <a:lnTo>
                    <a:pt x="580894" y="198994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0" name="Google Shape;530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8100" y="1243613"/>
              <a:ext cx="1190344" cy="198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4"/>
            <p:cNvSpPr/>
            <p:nvPr/>
          </p:nvSpPr>
          <p:spPr>
            <a:xfrm>
              <a:off x="7666552" y="1258865"/>
              <a:ext cx="609600" cy="1974850"/>
            </a:xfrm>
            <a:custGeom>
              <a:avLst/>
              <a:gdLst/>
              <a:ahLst/>
              <a:cxnLst/>
              <a:rect l="l" t="t" r="r" b="b"/>
              <a:pathLst>
                <a:path w="609600" h="1974850" extrusionOk="0">
                  <a:moveTo>
                    <a:pt x="0" y="1974273"/>
                  </a:moveTo>
                  <a:lnTo>
                    <a:pt x="17063" y="0"/>
                  </a:lnTo>
                  <a:lnTo>
                    <a:pt x="41891" y="32930"/>
                  </a:lnTo>
                  <a:lnTo>
                    <a:pt x="69585" y="69144"/>
                  </a:lnTo>
                  <a:lnTo>
                    <a:pt x="99784" y="108104"/>
                  </a:lnTo>
                  <a:lnTo>
                    <a:pt x="132132" y="149277"/>
                  </a:lnTo>
                  <a:lnTo>
                    <a:pt x="166268" y="192127"/>
                  </a:lnTo>
                  <a:lnTo>
                    <a:pt x="201834" y="236118"/>
                  </a:lnTo>
                  <a:lnTo>
                    <a:pt x="238470" y="280716"/>
                  </a:lnTo>
                  <a:lnTo>
                    <a:pt x="275818" y="325384"/>
                  </a:lnTo>
                  <a:lnTo>
                    <a:pt x="313518" y="369588"/>
                  </a:lnTo>
                  <a:lnTo>
                    <a:pt x="351212" y="412792"/>
                  </a:lnTo>
                  <a:lnTo>
                    <a:pt x="388540" y="454462"/>
                  </a:lnTo>
                  <a:lnTo>
                    <a:pt x="425144" y="494061"/>
                  </a:lnTo>
                  <a:lnTo>
                    <a:pt x="460665" y="531055"/>
                  </a:lnTo>
                  <a:lnTo>
                    <a:pt x="494743" y="564908"/>
                  </a:lnTo>
                  <a:lnTo>
                    <a:pt x="527019" y="595085"/>
                  </a:lnTo>
                  <a:lnTo>
                    <a:pt x="557135" y="621051"/>
                  </a:lnTo>
                  <a:lnTo>
                    <a:pt x="609450" y="658207"/>
                  </a:lnTo>
                  <a:lnTo>
                    <a:pt x="608086" y="708208"/>
                  </a:lnTo>
                  <a:lnTo>
                    <a:pt x="605938" y="758547"/>
                  </a:lnTo>
                  <a:lnTo>
                    <a:pt x="602979" y="809130"/>
                  </a:lnTo>
                  <a:lnTo>
                    <a:pt x="599182" y="859862"/>
                  </a:lnTo>
                  <a:lnTo>
                    <a:pt x="594517" y="910651"/>
                  </a:lnTo>
                  <a:lnTo>
                    <a:pt x="588959" y="961403"/>
                  </a:lnTo>
                  <a:lnTo>
                    <a:pt x="582479" y="1012022"/>
                  </a:lnTo>
                  <a:lnTo>
                    <a:pt x="575050" y="1062416"/>
                  </a:lnTo>
                  <a:lnTo>
                    <a:pt x="566643" y="1112490"/>
                  </a:lnTo>
                  <a:lnTo>
                    <a:pt x="557232" y="1162151"/>
                  </a:lnTo>
                  <a:lnTo>
                    <a:pt x="546789" y="1211305"/>
                  </a:lnTo>
                  <a:lnTo>
                    <a:pt x="535287" y="1259857"/>
                  </a:lnTo>
                  <a:lnTo>
                    <a:pt x="522696" y="1307714"/>
                  </a:lnTo>
                  <a:lnTo>
                    <a:pt x="508991" y="1354783"/>
                  </a:lnTo>
                  <a:lnTo>
                    <a:pt x="494143" y="1400968"/>
                  </a:lnTo>
                  <a:lnTo>
                    <a:pt x="478125" y="1446177"/>
                  </a:lnTo>
                  <a:lnTo>
                    <a:pt x="460909" y="1490314"/>
                  </a:lnTo>
                  <a:lnTo>
                    <a:pt x="442467" y="1533287"/>
                  </a:lnTo>
                  <a:lnTo>
                    <a:pt x="422772" y="1575002"/>
                  </a:lnTo>
                  <a:lnTo>
                    <a:pt x="401797" y="1615364"/>
                  </a:lnTo>
                  <a:lnTo>
                    <a:pt x="379513" y="1654280"/>
                  </a:lnTo>
                  <a:lnTo>
                    <a:pt x="355893" y="1691655"/>
                  </a:lnTo>
                  <a:lnTo>
                    <a:pt x="330909" y="1727397"/>
                  </a:lnTo>
                  <a:lnTo>
                    <a:pt x="304534" y="1761410"/>
                  </a:lnTo>
                  <a:lnTo>
                    <a:pt x="276741" y="1793601"/>
                  </a:lnTo>
                  <a:lnTo>
                    <a:pt x="247501" y="1823877"/>
                  </a:lnTo>
                  <a:lnTo>
                    <a:pt x="216787" y="1852143"/>
                  </a:lnTo>
                  <a:lnTo>
                    <a:pt x="184571" y="1878305"/>
                  </a:lnTo>
                  <a:lnTo>
                    <a:pt x="150826" y="1902269"/>
                  </a:lnTo>
                  <a:lnTo>
                    <a:pt x="115524" y="1923942"/>
                  </a:lnTo>
                  <a:lnTo>
                    <a:pt x="78637" y="1943230"/>
                  </a:lnTo>
                  <a:lnTo>
                    <a:pt x="40138" y="1960038"/>
                  </a:lnTo>
                  <a:lnTo>
                    <a:pt x="0" y="1974273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2" name="Google Shape;532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2829" y="2301564"/>
              <a:ext cx="699302" cy="166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34"/>
            <p:cNvSpPr/>
            <p:nvPr/>
          </p:nvSpPr>
          <p:spPr>
            <a:xfrm>
              <a:off x="7022942" y="3048577"/>
              <a:ext cx="528320" cy="750570"/>
            </a:xfrm>
            <a:custGeom>
              <a:avLst/>
              <a:gdLst/>
              <a:ahLst/>
              <a:cxnLst/>
              <a:rect l="l" t="t" r="r" b="b"/>
              <a:pathLst>
                <a:path w="528320" h="750570" extrusionOk="0">
                  <a:moveTo>
                    <a:pt x="528306" y="750495"/>
                  </a:moveTo>
                  <a:lnTo>
                    <a:pt x="1392" y="460396"/>
                  </a:lnTo>
                  <a:lnTo>
                    <a:pt x="0" y="0"/>
                  </a:lnTo>
                  <a:lnTo>
                    <a:pt x="526913" y="290098"/>
                  </a:lnTo>
                  <a:lnTo>
                    <a:pt x="528306" y="75049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4" name="Google Shape;534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32299" y="2743532"/>
              <a:ext cx="244820" cy="275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4"/>
            <p:cNvSpPr/>
            <p:nvPr/>
          </p:nvSpPr>
          <p:spPr>
            <a:xfrm>
              <a:off x="6932828" y="2301570"/>
              <a:ext cx="699770" cy="927735"/>
            </a:xfrm>
            <a:custGeom>
              <a:avLst/>
              <a:gdLst/>
              <a:ahLst/>
              <a:cxnLst/>
              <a:rect l="l" t="t" r="r" b="b"/>
              <a:pathLst>
                <a:path w="699770" h="927735" extrusionOk="0">
                  <a:moveTo>
                    <a:pt x="562648" y="880262"/>
                  </a:moveTo>
                  <a:lnTo>
                    <a:pt x="100152" y="625690"/>
                  </a:lnTo>
                  <a:lnTo>
                    <a:pt x="100152" y="673049"/>
                  </a:lnTo>
                  <a:lnTo>
                    <a:pt x="562648" y="927633"/>
                  </a:lnTo>
                  <a:lnTo>
                    <a:pt x="562648" y="880262"/>
                  </a:lnTo>
                  <a:close/>
                </a:path>
                <a:path w="699770" h="927735" extrusionOk="0">
                  <a:moveTo>
                    <a:pt x="699643" y="606666"/>
                  </a:moveTo>
                  <a:lnTo>
                    <a:pt x="698944" y="384822"/>
                  </a:lnTo>
                  <a:lnTo>
                    <a:pt x="0" y="0"/>
                  </a:lnTo>
                  <a:lnTo>
                    <a:pt x="342" y="222186"/>
                  </a:lnTo>
                  <a:lnTo>
                    <a:pt x="699643" y="60666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6" name="Google Shape;536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436" y="2419525"/>
              <a:ext cx="88806" cy="131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75924" y="1647104"/>
              <a:ext cx="1036763" cy="1220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45267" y="2854458"/>
              <a:ext cx="474674" cy="45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34"/>
            <p:cNvSpPr/>
            <p:nvPr/>
          </p:nvSpPr>
          <p:spPr>
            <a:xfrm>
              <a:off x="5666056" y="1710539"/>
              <a:ext cx="391160" cy="372745"/>
            </a:xfrm>
            <a:custGeom>
              <a:avLst/>
              <a:gdLst/>
              <a:ahLst/>
              <a:cxnLst/>
              <a:rect l="l" t="t" r="r" b="b"/>
              <a:pathLst>
                <a:path w="391160" h="372744" extrusionOk="0">
                  <a:moveTo>
                    <a:pt x="391093" y="372287"/>
                  </a:moveTo>
                  <a:lnTo>
                    <a:pt x="0" y="146616"/>
                  </a:lnTo>
                  <a:lnTo>
                    <a:pt x="0" y="0"/>
                  </a:lnTo>
                  <a:lnTo>
                    <a:pt x="391093" y="225671"/>
                  </a:lnTo>
                  <a:lnTo>
                    <a:pt x="391093" y="372287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6014364" y="2063432"/>
              <a:ext cx="530860" cy="394970"/>
            </a:xfrm>
            <a:custGeom>
              <a:avLst/>
              <a:gdLst/>
              <a:ahLst/>
              <a:cxnLst/>
              <a:rect l="l" t="t" r="r" b="b"/>
              <a:pathLst>
                <a:path w="530859" h="394969" extrusionOk="0">
                  <a:moveTo>
                    <a:pt x="528942" y="157289"/>
                  </a:moveTo>
                  <a:lnTo>
                    <a:pt x="301879" y="26339"/>
                  </a:lnTo>
                  <a:lnTo>
                    <a:pt x="301879" y="73698"/>
                  </a:lnTo>
                  <a:lnTo>
                    <a:pt x="528942" y="204647"/>
                  </a:lnTo>
                  <a:lnTo>
                    <a:pt x="528942" y="157289"/>
                  </a:lnTo>
                  <a:close/>
                </a:path>
                <a:path w="530859" h="394969" extrusionOk="0">
                  <a:moveTo>
                    <a:pt x="529958" y="252476"/>
                  </a:moveTo>
                  <a:lnTo>
                    <a:pt x="92202" y="0"/>
                  </a:lnTo>
                  <a:lnTo>
                    <a:pt x="92202" y="47358"/>
                  </a:lnTo>
                  <a:lnTo>
                    <a:pt x="529958" y="299847"/>
                  </a:lnTo>
                  <a:lnTo>
                    <a:pt x="529958" y="252476"/>
                  </a:lnTo>
                  <a:close/>
                </a:path>
                <a:path w="530859" h="394969" extrusionOk="0">
                  <a:moveTo>
                    <a:pt x="530402" y="347014"/>
                  </a:moveTo>
                  <a:lnTo>
                    <a:pt x="0" y="40894"/>
                  </a:lnTo>
                  <a:lnTo>
                    <a:pt x="0" y="88265"/>
                  </a:lnTo>
                  <a:lnTo>
                    <a:pt x="530402" y="394385"/>
                  </a:lnTo>
                  <a:lnTo>
                    <a:pt x="530402" y="34701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1" name="Google Shape;541;p3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7680" y="2248235"/>
              <a:ext cx="117710" cy="17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330462" y="2791294"/>
              <a:ext cx="291143" cy="396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838200" y="1830850"/>
            <a:ext cx="1580400" cy="1532700"/>
            <a:chOff x="285725" y="1830850"/>
            <a:chExt cx="1580400" cy="1532700"/>
          </a:xfrm>
        </p:grpSpPr>
        <p:pic>
          <p:nvPicPr>
            <p:cNvPr id="68" name="Google Shape;6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5725" y="1830850"/>
              <a:ext cx="1580400" cy="153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324" y="2008649"/>
              <a:ext cx="1123199" cy="1075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oogle Shape;70;p9"/>
          <p:cNvGrpSpPr/>
          <p:nvPr/>
        </p:nvGrpSpPr>
        <p:grpSpPr>
          <a:xfrm>
            <a:off x="2808012" y="1602400"/>
            <a:ext cx="2076300" cy="2040300"/>
            <a:chOff x="2255537" y="1602400"/>
            <a:chExt cx="2076300" cy="2040300"/>
          </a:xfrm>
        </p:grpSpPr>
        <p:pic>
          <p:nvPicPr>
            <p:cNvPr id="71" name="Google Shape;71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55537" y="1602400"/>
              <a:ext cx="2076300" cy="204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9"/>
            <p:cNvSpPr/>
            <p:nvPr/>
          </p:nvSpPr>
          <p:spPr>
            <a:xfrm>
              <a:off x="2484137" y="1780200"/>
              <a:ext cx="1619250" cy="1583690"/>
            </a:xfrm>
            <a:custGeom>
              <a:avLst/>
              <a:gdLst/>
              <a:ahLst/>
              <a:cxnLst/>
              <a:rect l="l" t="t" r="r" b="b"/>
              <a:pathLst>
                <a:path w="1619250" h="1583689" extrusionOk="0">
                  <a:moveTo>
                    <a:pt x="809549" y="1583100"/>
                  </a:moveTo>
                  <a:lnTo>
                    <a:pt x="760234" y="1581655"/>
                  </a:lnTo>
                  <a:lnTo>
                    <a:pt x="711700" y="1577377"/>
                  </a:lnTo>
                  <a:lnTo>
                    <a:pt x="664032" y="1570347"/>
                  </a:lnTo>
                  <a:lnTo>
                    <a:pt x="617315" y="1560649"/>
                  </a:lnTo>
                  <a:lnTo>
                    <a:pt x="571633" y="1548365"/>
                  </a:lnTo>
                  <a:lnTo>
                    <a:pt x="527071" y="1533578"/>
                  </a:lnTo>
                  <a:lnTo>
                    <a:pt x="483714" y="1516372"/>
                  </a:lnTo>
                  <a:lnTo>
                    <a:pt x="441647" y="1496828"/>
                  </a:lnTo>
                  <a:lnTo>
                    <a:pt x="400954" y="1475030"/>
                  </a:lnTo>
                  <a:lnTo>
                    <a:pt x="361720" y="1451060"/>
                  </a:lnTo>
                  <a:lnTo>
                    <a:pt x="324029" y="1425002"/>
                  </a:lnTo>
                  <a:lnTo>
                    <a:pt x="287967" y="1396937"/>
                  </a:lnTo>
                  <a:lnTo>
                    <a:pt x="253617" y="1366949"/>
                  </a:lnTo>
                  <a:lnTo>
                    <a:pt x="221065" y="1335121"/>
                  </a:lnTo>
                  <a:lnTo>
                    <a:pt x="190396" y="1301535"/>
                  </a:lnTo>
                  <a:lnTo>
                    <a:pt x="161693" y="1266275"/>
                  </a:lnTo>
                  <a:lnTo>
                    <a:pt x="135042" y="1229422"/>
                  </a:lnTo>
                  <a:lnTo>
                    <a:pt x="110527" y="1191060"/>
                  </a:lnTo>
                  <a:lnTo>
                    <a:pt x="88233" y="1151272"/>
                  </a:lnTo>
                  <a:lnTo>
                    <a:pt x="68245" y="1110140"/>
                  </a:lnTo>
                  <a:lnTo>
                    <a:pt x="50647" y="1067747"/>
                  </a:lnTo>
                  <a:lnTo>
                    <a:pt x="35524" y="1024176"/>
                  </a:lnTo>
                  <a:lnTo>
                    <a:pt x="22961" y="979510"/>
                  </a:lnTo>
                  <a:lnTo>
                    <a:pt x="13042" y="933832"/>
                  </a:lnTo>
                  <a:lnTo>
                    <a:pt x="5853" y="887224"/>
                  </a:lnTo>
                  <a:lnTo>
                    <a:pt x="1477" y="839769"/>
                  </a:lnTo>
                  <a:lnTo>
                    <a:pt x="0" y="791549"/>
                  </a:lnTo>
                  <a:lnTo>
                    <a:pt x="1482" y="743276"/>
                  </a:lnTo>
                  <a:lnTo>
                    <a:pt x="5853" y="695876"/>
                  </a:lnTo>
                  <a:lnTo>
                    <a:pt x="13042" y="649267"/>
                  </a:lnTo>
                  <a:lnTo>
                    <a:pt x="22961" y="603589"/>
                  </a:lnTo>
                  <a:lnTo>
                    <a:pt x="35524" y="558923"/>
                  </a:lnTo>
                  <a:lnTo>
                    <a:pt x="50647" y="515352"/>
                  </a:lnTo>
                  <a:lnTo>
                    <a:pt x="68245" y="472959"/>
                  </a:lnTo>
                  <a:lnTo>
                    <a:pt x="88233" y="431827"/>
                  </a:lnTo>
                  <a:lnTo>
                    <a:pt x="110527" y="392039"/>
                  </a:lnTo>
                  <a:lnTo>
                    <a:pt x="135042" y="353677"/>
                  </a:lnTo>
                  <a:lnTo>
                    <a:pt x="161693" y="316825"/>
                  </a:lnTo>
                  <a:lnTo>
                    <a:pt x="190396" y="281564"/>
                  </a:lnTo>
                  <a:lnTo>
                    <a:pt x="221065" y="247978"/>
                  </a:lnTo>
                  <a:lnTo>
                    <a:pt x="253617" y="216150"/>
                  </a:lnTo>
                  <a:lnTo>
                    <a:pt x="287967" y="186162"/>
                  </a:lnTo>
                  <a:lnTo>
                    <a:pt x="324029" y="158098"/>
                  </a:lnTo>
                  <a:lnTo>
                    <a:pt x="361720" y="132039"/>
                  </a:lnTo>
                  <a:lnTo>
                    <a:pt x="400954" y="108069"/>
                  </a:lnTo>
                  <a:lnTo>
                    <a:pt x="441647" y="86271"/>
                  </a:lnTo>
                  <a:lnTo>
                    <a:pt x="483714" y="66727"/>
                  </a:lnTo>
                  <a:lnTo>
                    <a:pt x="527071" y="49521"/>
                  </a:lnTo>
                  <a:lnTo>
                    <a:pt x="571633" y="34734"/>
                  </a:lnTo>
                  <a:lnTo>
                    <a:pt x="617315" y="22451"/>
                  </a:lnTo>
                  <a:lnTo>
                    <a:pt x="664032" y="12752"/>
                  </a:lnTo>
                  <a:lnTo>
                    <a:pt x="711700" y="5723"/>
                  </a:lnTo>
                  <a:lnTo>
                    <a:pt x="760234" y="1444"/>
                  </a:lnTo>
                  <a:lnTo>
                    <a:pt x="809549" y="0"/>
                  </a:lnTo>
                  <a:lnTo>
                    <a:pt x="858920" y="1472"/>
                  </a:lnTo>
                  <a:lnTo>
                    <a:pt x="907855" y="5854"/>
                  </a:lnTo>
                  <a:lnTo>
                    <a:pt x="956230" y="13098"/>
                  </a:lnTo>
                  <a:lnTo>
                    <a:pt x="1003922" y="23151"/>
                  </a:lnTo>
                  <a:lnTo>
                    <a:pt x="1050807" y="35965"/>
                  </a:lnTo>
                  <a:lnTo>
                    <a:pt x="1096761" y="51490"/>
                  </a:lnTo>
                  <a:lnTo>
                    <a:pt x="1141661" y="69674"/>
                  </a:lnTo>
                  <a:lnTo>
                    <a:pt x="1185383" y="90469"/>
                  </a:lnTo>
                  <a:lnTo>
                    <a:pt x="1227802" y="113824"/>
                  </a:lnTo>
                  <a:lnTo>
                    <a:pt x="1268796" y="139688"/>
                  </a:lnTo>
                  <a:lnTo>
                    <a:pt x="1308241" y="168012"/>
                  </a:lnTo>
                  <a:lnTo>
                    <a:pt x="1346013" y="198746"/>
                  </a:lnTo>
                  <a:lnTo>
                    <a:pt x="1381988" y="231839"/>
                  </a:lnTo>
                  <a:lnTo>
                    <a:pt x="1415834" y="267014"/>
                  </a:lnTo>
                  <a:lnTo>
                    <a:pt x="1447266" y="303946"/>
                  </a:lnTo>
                  <a:lnTo>
                    <a:pt x="1476235" y="342514"/>
                  </a:lnTo>
                  <a:lnTo>
                    <a:pt x="1502687" y="382597"/>
                  </a:lnTo>
                  <a:lnTo>
                    <a:pt x="1526573" y="424073"/>
                  </a:lnTo>
                  <a:lnTo>
                    <a:pt x="1547840" y="466822"/>
                  </a:lnTo>
                  <a:lnTo>
                    <a:pt x="1566438" y="510724"/>
                  </a:lnTo>
                  <a:lnTo>
                    <a:pt x="1582316" y="555656"/>
                  </a:lnTo>
                  <a:lnTo>
                    <a:pt x="1595421" y="601498"/>
                  </a:lnTo>
                  <a:lnTo>
                    <a:pt x="1605703" y="648130"/>
                  </a:lnTo>
                  <a:lnTo>
                    <a:pt x="1613111" y="695430"/>
                  </a:lnTo>
                  <a:lnTo>
                    <a:pt x="1617595" y="743330"/>
                  </a:lnTo>
                  <a:lnTo>
                    <a:pt x="1619099" y="791549"/>
                  </a:lnTo>
                  <a:lnTo>
                    <a:pt x="1617622" y="839769"/>
                  </a:lnTo>
                  <a:lnTo>
                    <a:pt x="1613246" y="887224"/>
                  </a:lnTo>
                  <a:lnTo>
                    <a:pt x="1606056" y="933832"/>
                  </a:lnTo>
                  <a:lnTo>
                    <a:pt x="1596138" y="979510"/>
                  </a:lnTo>
                  <a:lnTo>
                    <a:pt x="1583575" y="1024176"/>
                  </a:lnTo>
                  <a:lnTo>
                    <a:pt x="1568452" y="1067747"/>
                  </a:lnTo>
                  <a:lnTo>
                    <a:pt x="1550854" y="1110140"/>
                  </a:lnTo>
                  <a:lnTo>
                    <a:pt x="1530866" y="1151272"/>
                  </a:lnTo>
                  <a:lnTo>
                    <a:pt x="1508572" y="1191060"/>
                  </a:lnTo>
                  <a:lnTo>
                    <a:pt x="1484057" y="1229422"/>
                  </a:lnTo>
                  <a:lnTo>
                    <a:pt x="1457406" y="1266275"/>
                  </a:lnTo>
                  <a:lnTo>
                    <a:pt x="1428703" y="1301535"/>
                  </a:lnTo>
                  <a:lnTo>
                    <a:pt x="1398034" y="1335121"/>
                  </a:lnTo>
                  <a:lnTo>
                    <a:pt x="1365482" y="1366949"/>
                  </a:lnTo>
                  <a:lnTo>
                    <a:pt x="1331132" y="1396937"/>
                  </a:lnTo>
                  <a:lnTo>
                    <a:pt x="1295070" y="1425002"/>
                  </a:lnTo>
                  <a:lnTo>
                    <a:pt x="1257379" y="1451060"/>
                  </a:lnTo>
                  <a:lnTo>
                    <a:pt x="1218145" y="1475030"/>
                  </a:lnTo>
                  <a:lnTo>
                    <a:pt x="1177452" y="1496828"/>
                  </a:lnTo>
                  <a:lnTo>
                    <a:pt x="1135384" y="1516372"/>
                  </a:lnTo>
                  <a:lnTo>
                    <a:pt x="1092028" y="1533578"/>
                  </a:lnTo>
                  <a:lnTo>
                    <a:pt x="1047466" y="1548365"/>
                  </a:lnTo>
                  <a:lnTo>
                    <a:pt x="1001784" y="1560649"/>
                  </a:lnTo>
                  <a:lnTo>
                    <a:pt x="955067" y="1570347"/>
                  </a:lnTo>
                  <a:lnTo>
                    <a:pt x="907399" y="1577377"/>
                  </a:lnTo>
                  <a:lnTo>
                    <a:pt x="858865" y="1581655"/>
                  </a:lnTo>
                  <a:lnTo>
                    <a:pt x="809549" y="158310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9"/>
          <p:cNvGrpSpPr/>
          <p:nvPr/>
        </p:nvGrpSpPr>
        <p:grpSpPr>
          <a:xfrm>
            <a:off x="5273725" y="277517"/>
            <a:ext cx="3730233" cy="3086033"/>
            <a:chOff x="4721250" y="277517"/>
            <a:chExt cx="3730233" cy="3086033"/>
          </a:xfrm>
        </p:grpSpPr>
        <p:pic>
          <p:nvPicPr>
            <p:cNvPr id="74" name="Google Shape;74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64083" y="277517"/>
              <a:ext cx="1487400" cy="148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9"/>
            <p:cNvSpPr/>
            <p:nvPr/>
          </p:nvSpPr>
          <p:spPr>
            <a:xfrm>
              <a:off x="7192683" y="455317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 extrusionOk="0">
                  <a:moveTo>
                    <a:pt x="515099" y="1030200"/>
                  </a:moveTo>
                  <a:lnTo>
                    <a:pt x="468215" y="1028094"/>
                  </a:lnTo>
                  <a:lnTo>
                    <a:pt x="422510" y="1021901"/>
                  </a:lnTo>
                  <a:lnTo>
                    <a:pt x="378165" y="1011800"/>
                  </a:lnTo>
                  <a:lnTo>
                    <a:pt x="335364" y="997974"/>
                  </a:lnTo>
                  <a:lnTo>
                    <a:pt x="294288" y="980604"/>
                  </a:lnTo>
                  <a:lnTo>
                    <a:pt x="255119" y="959873"/>
                  </a:lnTo>
                  <a:lnTo>
                    <a:pt x="218038" y="935963"/>
                  </a:lnTo>
                  <a:lnTo>
                    <a:pt x="183227" y="909054"/>
                  </a:lnTo>
                  <a:lnTo>
                    <a:pt x="150869" y="879330"/>
                  </a:lnTo>
                  <a:lnTo>
                    <a:pt x="121145" y="846972"/>
                  </a:lnTo>
                  <a:lnTo>
                    <a:pt x="94236" y="812161"/>
                  </a:lnTo>
                  <a:lnTo>
                    <a:pt x="70326" y="775080"/>
                  </a:lnTo>
                  <a:lnTo>
                    <a:pt x="49595" y="735911"/>
                  </a:lnTo>
                  <a:lnTo>
                    <a:pt x="32225" y="694835"/>
                  </a:lnTo>
                  <a:lnTo>
                    <a:pt x="18399" y="652034"/>
                  </a:lnTo>
                  <a:lnTo>
                    <a:pt x="8298" y="607689"/>
                  </a:lnTo>
                  <a:lnTo>
                    <a:pt x="2105" y="561984"/>
                  </a:lnTo>
                  <a:lnTo>
                    <a:pt x="0" y="515100"/>
                  </a:lnTo>
                  <a:lnTo>
                    <a:pt x="2105" y="468215"/>
                  </a:lnTo>
                  <a:lnTo>
                    <a:pt x="8298" y="422510"/>
                  </a:lnTo>
                  <a:lnTo>
                    <a:pt x="18399" y="378166"/>
                  </a:lnTo>
                  <a:lnTo>
                    <a:pt x="32225" y="335364"/>
                  </a:lnTo>
                  <a:lnTo>
                    <a:pt x="49595" y="294288"/>
                  </a:lnTo>
                  <a:lnTo>
                    <a:pt x="70326" y="255119"/>
                  </a:lnTo>
                  <a:lnTo>
                    <a:pt x="94236" y="218038"/>
                  </a:lnTo>
                  <a:lnTo>
                    <a:pt x="121145" y="183227"/>
                  </a:lnTo>
                  <a:lnTo>
                    <a:pt x="150869" y="150869"/>
                  </a:lnTo>
                  <a:lnTo>
                    <a:pt x="183227" y="121145"/>
                  </a:lnTo>
                  <a:lnTo>
                    <a:pt x="218038" y="94236"/>
                  </a:lnTo>
                  <a:lnTo>
                    <a:pt x="255119" y="70326"/>
                  </a:lnTo>
                  <a:lnTo>
                    <a:pt x="294288" y="49595"/>
                  </a:lnTo>
                  <a:lnTo>
                    <a:pt x="335364" y="32225"/>
                  </a:lnTo>
                  <a:lnTo>
                    <a:pt x="378165" y="18399"/>
                  </a:lnTo>
                  <a:lnTo>
                    <a:pt x="422510" y="8298"/>
                  </a:lnTo>
                  <a:lnTo>
                    <a:pt x="468215" y="2105"/>
                  </a:lnTo>
                  <a:lnTo>
                    <a:pt x="515099" y="0"/>
                  </a:lnTo>
                  <a:lnTo>
                    <a:pt x="566011" y="2520"/>
                  </a:lnTo>
                  <a:lnTo>
                    <a:pt x="616060" y="9988"/>
                  </a:lnTo>
                  <a:lnTo>
                    <a:pt x="664909" y="22265"/>
                  </a:lnTo>
                  <a:lnTo>
                    <a:pt x="712220" y="39209"/>
                  </a:lnTo>
                  <a:lnTo>
                    <a:pt x="757655" y="60682"/>
                  </a:lnTo>
                  <a:lnTo>
                    <a:pt x="800877" y="86542"/>
                  </a:lnTo>
                  <a:lnTo>
                    <a:pt x="841548" y="116651"/>
                  </a:lnTo>
                  <a:lnTo>
                    <a:pt x="879330" y="150869"/>
                  </a:lnTo>
                  <a:lnTo>
                    <a:pt x="913547" y="188651"/>
                  </a:lnTo>
                  <a:lnTo>
                    <a:pt x="943656" y="229322"/>
                  </a:lnTo>
                  <a:lnTo>
                    <a:pt x="969517" y="272544"/>
                  </a:lnTo>
                  <a:lnTo>
                    <a:pt x="990990" y="317979"/>
                  </a:lnTo>
                  <a:lnTo>
                    <a:pt x="1007934" y="365290"/>
                  </a:lnTo>
                  <a:lnTo>
                    <a:pt x="1020211" y="414139"/>
                  </a:lnTo>
                  <a:lnTo>
                    <a:pt x="1027679" y="464188"/>
                  </a:lnTo>
                  <a:lnTo>
                    <a:pt x="1030199" y="515100"/>
                  </a:lnTo>
                  <a:lnTo>
                    <a:pt x="1028094" y="561984"/>
                  </a:lnTo>
                  <a:lnTo>
                    <a:pt x="1021901" y="607689"/>
                  </a:lnTo>
                  <a:lnTo>
                    <a:pt x="1011800" y="652034"/>
                  </a:lnTo>
                  <a:lnTo>
                    <a:pt x="997974" y="694835"/>
                  </a:lnTo>
                  <a:lnTo>
                    <a:pt x="980604" y="735911"/>
                  </a:lnTo>
                  <a:lnTo>
                    <a:pt x="959873" y="775080"/>
                  </a:lnTo>
                  <a:lnTo>
                    <a:pt x="935963" y="812161"/>
                  </a:lnTo>
                  <a:lnTo>
                    <a:pt x="909054" y="846972"/>
                  </a:lnTo>
                  <a:lnTo>
                    <a:pt x="879330" y="879330"/>
                  </a:lnTo>
                  <a:lnTo>
                    <a:pt x="846972" y="909054"/>
                  </a:lnTo>
                  <a:lnTo>
                    <a:pt x="812161" y="935963"/>
                  </a:lnTo>
                  <a:lnTo>
                    <a:pt x="775080" y="959873"/>
                  </a:lnTo>
                  <a:lnTo>
                    <a:pt x="735911" y="980604"/>
                  </a:lnTo>
                  <a:lnTo>
                    <a:pt x="694835" y="997974"/>
                  </a:lnTo>
                  <a:lnTo>
                    <a:pt x="652034" y="1011800"/>
                  </a:lnTo>
                  <a:lnTo>
                    <a:pt x="607689" y="1021901"/>
                  </a:lnTo>
                  <a:lnTo>
                    <a:pt x="561984" y="1028094"/>
                  </a:lnTo>
                  <a:lnTo>
                    <a:pt x="515099" y="103020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7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21250" y="1830850"/>
              <a:ext cx="1580400" cy="153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49849" y="2008650"/>
              <a:ext cx="1123199" cy="107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1066799" y="242441"/>
            <a:ext cx="511302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CORPORATE CLASSIFIEDS IN A SHELL</a:t>
            </a:r>
            <a:endParaRPr dirty="0"/>
          </a:p>
        </p:txBody>
      </p:sp>
      <p:sp>
        <p:nvSpPr>
          <p:cNvPr id="79" name="Google Shape;79;p9"/>
          <p:cNvSpPr txBox="1"/>
          <p:nvPr/>
        </p:nvSpPr>
        <p:spPr>
          <a:xfrm>
            <a:off x="1349825" y="2437563"/>
            <a:ext cx="46291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USER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0" name="Google Shape;80;p9"/>
          <p:cNvGrpSpPr/>
          <p:nvPr/>
        </p:nvGrpSpPr>
        <p:grpSpPr>
          <a:xfrm>
            <a:off x="2289324" y="2503650"/>
            <a:ext cx="653415" cy="136525"/>
            <a:chOff x="1736849" y="2503650"/>
            <a:chExt cx="653415" cy="136525"/>
          </a:xfrm>
        </p:grpSpPr>
        <p:sp>
          <p:nvSpPr>
            <p:cNvPr id="81" name="Google Shape;81;p9"/>
            <p:cNvSpPr/>
            <p:nvPr/>
          </p:nvSpPr>
          <p:spPr>
            <a:xfrm>
              <a:off x="1736849" y="2503650"/>
              <a:ext cx="653415" cy="136525"/>
            </a:xfrm>
            <a:custGeom>
              <a:avLst/>
              <a:gdLst/>
              <a:ahLst/>
              <a:cxnLst/>
              <a:rect l="l" t="t" r="r" b="b"/>
              <a:pathLst>
                <a:path w="653414" h="136525" extrusionOk="0">
                  <a:moveTo>
                    <a:pt x="585299" y="136199"/>
                  </a:moveTo>
                  <a:lnTo>
                    <a:pt x="585299" y="102149"/>
                  </a:lnTo>
                  <a:lnTo>
                    <a:pt x="0" y="102149"/>
                  </a:lnTo>
                  <a:lnTo>
                    <a:pt x="0" y="34049"/>
                  </a:lnTo>
                  <a:lnTo>
                    <a:pt x="585299" y="34049"/>
                  </a:lnTo>
                  <a:lnTo>
                    <a:pt x="585299" y="0"/>
                  </a:lnTo>
                  <a:lnTo>
                    <a:pt x="653399" y="68099"/>
                  </a:lnTo>
                  <a:lnTo>
                    <a:pt x="585299" y="136199"/>
                  </a:lnTo>
                  <a:close/>
                </a:path>
              </a:pathLst>
            </a:custGeom>
            <a:solidFill>
              <a:srgbClr val="887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1736849" y="2503650"/>
              <a:ext cx="653415" cy="136525"/>
            </a:xfrm>
            <a:custGeom>
              <a:avLst/>
              <a:gdLst/>
              <a:ahLst/>
              <a:cxnLst/>
              <a:rect l="l" t="t" r="r" b="b"/>
              <a:pathLst>
                <a:path w="653414" h="136525" extrusionOk="0">
                  <a:moveTo>
                    <a:pt x="0" y="34049"/>
                  </a:moveTo>
                  <a:lnTo>
                    <a:pt x="585299" y="34049"/>
                  </a:lnTo>
                  <a:lnTo>
                    <a:pt x="585299" y="0"/>
                  </a:lnTo>
                  <a:lnTo>
                    <a:pt x="653399" y="68099"/>
                  </a:lnTo>
                  <a:lnTo>
                    <a:pt x="585299" y="136199"/>
                  </a:lnTo>
                  <a:lnTo>
                    <a:pt x="585299" y="102149"/>
                  </a:lnTo>
                  <a:lnTo>
                    <a:pt x="0" y="102149"/>
                  </a:lnTo>
                  <a:lnTo>
                    <a:pt x="0" y="34049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9"/>
          <p:cNvSpPr txBox="1"/>
          <p:nvPr/>
        </p:nvSpPr>
        <p:spPr>
          <a:xfrm>
            <a:off x="3222899" y="2269229"/>
            <a:ext cx="120142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Classifieds Portal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3222899" y="2634989"/>
            <a:ext cx="66929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(medium)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5575350" y="2336279"/>
            <a:ext cx="987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 microservice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9"/>
          <p:cNvGrpSpPr/>
          <p:nvPr/>
        </p:nvGrpSpPr>
        <p:grpSpPr>
          <a:xfrm>
            <a:off x="4753224" y="1326035"/>
            <a:ext cx="4250734" cy="3641807"/>
            <a:chOff x="4200749" y="1326035"/>
            <a:chExt cx="4250734" cy="3641807"/>
          </a:xfrm>
        </p:grpSpPr>
        <p:sp>
          <p:nvSpPr>
            <p:cNvPr id="87" name="Google Shape;87;p9"/>
            <p:cNvSpPr/>
            <p:nvPr/>
          </p:nvSpPr>
          <p:spPr>
            <a:xfrm>
              <a:off x="4200749" y="2478299"/>
              <a:ext cx="653415" cy="136525"/>
            </a:xfrm>
            <a:custGeom>
              <a:avLst/>
              <a:gdLst/>
              <a:ahLst/>
              <a:cxnLst/>
              <a:rect l="l" t="t" r="r" b="b"/>
              <a:pathLst>
                <a:path w="653414" h="136525" extrusionOk="0">
                  <a:moveTo>
                    <a:pt x="585299" y="136199"/>
                  </a:moveTo>
                  <a:lnTo>
                    <a:pt x="585299" y="102149"/>
                  </a:lnTo>
                  <a:lnTo>
                    <a:pt x="0" y="102149"/>
                  </a:lnTo>
                  <a:lnTo>
                    <a:pt x="0" y="34049"/>
                  </a:lnTo>
                  <a:lnTo>
                    <a:pt x="585299" y="34049"/>
                  </a:lnTo>
                  <a:lnTo>
                    <a:pt x="585299" y="0"/>
                  </a:lnTo>
                  <a:lnTo>
                    <a:pt x="653399" y="68099"/>
                  </a:lnTo>
                  <a:lnTo>
                    <a:pt x="585299" y="136199"/>
                  </a:lnTo>
                  <a:close/>
                </a:path>
              </a:pathLst>
            </a:custGeom>
            <a:solidFill>
              <a:srgbClr val="887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200749" y="2478299"/>
              <a:ext cx="653415" cy="136525"/>
            </a:xfrm>
            <a:custGeom>
              <a:avLst/>
              <a:gdLst/>
              <a:ahLst/>
              <a:cxnLst/>
              <a:rect l="l" t="t" r="r" b="b"/>
              <a:pathLst>
                <a:path w="653414" h="136525" extrusionOk="0">
                  <a:moveTo>
                    <a:pt x="0" y="34049"/>
                  </a:moveTo>
                  <a:lnTo>
                    <a:pt x="585299" y="34049"/>
                  </a:lnTo>
                  <a:lnTo>
                    <a:pt x="585299" y="0"/>
                  </a:lnTo>
                  <a:lnTo>
                    <a:pt x="653399" y="68099"/>
                  </a:lnTo>
                  <a:lnTo>
                    <a:pt x="585299" y="136199"/>
                  </a:lnTo>
                  <a:lnTo>
                    <a:pt x="585299" y="102149"/>
                  </a:lnTo>
                  <a:lnTo>
                    <a:pt x="0" y="102149"/>
                  </a:lnTo>
                  <a:lnTo>
                    <a:pt x="0" y="34049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Google Shape;89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64083" y="3480442"/>
              <a:ext cx="1487400" cy="148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9"/>
            <p:cNvSpPr/>
            <p:nvPr/>
          </p:nvSpPr>
          <p:spPr>
            <a:xfrm>
              <a:off x="7192683" y="3658242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4" extrusionOk="0">
                  <a:moveTo>
                    <a:pt x="515099" y="1030199"/>
                  </a:moveTo>
                  <a:lnTo>
                    <a:pt x="468215" y="1028094"/>
                  </a:lnTo>
                  <a:lnTo>
                    <a:pt x="422510" y="1021901"/>
                  </a:lnTo>
                  <a:lnTo>
                    <a:pt x="378165" y="1011800"/>
                  </a:lnTo>
                  <a:lnTo>
                    <a:pt x="335364" y="997974"/>
                  </a:lnTo>
                  <a:lnTo>
                    <a:pt x="294288" y="980604"/>
                  </a:lnTo>
                  <a:lnTo>
                    <a:pt x="255119" y="959873"/>
                  </a:lnTo>
                  <a:lnTo>
                    <a:pt x="218038" y="935963"/>
                  </a:lnTo>
                  <a:lnTo>
                    <a:pt x="183227" y="909054"/>
                  </a:lnTo>
                  <a:lnTo>
                    <a:pt x="150869" y="879330"/>
                  </a:lnTo>
                  <a:lnTo>
                    <a:pt x="121145" y="846972"/>
                  </a:lnTo>
                  <a:lnTo>
                    <a:pt x="94236" y="812161"/>
                  </a:lnTo>
                  <a:lnTo>
                    <a:pt x="70326" y="775080"/>
                  </a:lnTo>
                  <a:lnTo>
                    <a:pt x="49595" y="735911"/>
                  </a:lnTo>
                  <a:lnTo>
                    <a:pt x="32225" y="694835"/>
                  </a:lnTo>
                  <a:lnTo>
                    <a:pt x="18399" y="652033"/>
                  </a:lnTo>
                  <a:lnTo>
                    <a:pt x="8298" y="607689"/>
                  </a:lnTo>
                  <a:lnTo>
                    <a:pt x="2105" y="561984"/>
                  </a:lnTo>
                  <a:lnTo>
                    <a:pt x="0" y="515099"/>
                  </a:lnTo>
                  <a:lnTo>
                    <a:pt x="2105" y="468215"/>
                  </a:lnTo>
                  <a:lnTo>
                    <a:pt x="8298" y="422510"/>
                  </a:lnTo>
                  <a:lnTo>
                    <a:pt x="18399" y="378165"/>
                  </a:lnTo>
                  <a:lnTo>
                    <a:pt x="32225" y="335364"/>
                  </a:lnTo>
                  <a:lnTo>
                    <a:pt x="49595" y="294288"/>
                  </a:lnTo>
                  <a:lnTo>
                    <a:pt x="70326" y="255119"/>
                  </a:lnTo>
                  <a:lnTo>
                    <a:pt x="94236" y="218038"/>
                  </a:lnTo>
                  <a:lnTo>
                    <a:pt x="121145" y="183227"/>
                  </a:lnTo>
                  <a:lnTo>
                    <a:pt x="150869" y="150869"/>
                  </a:lnTo>
                  <a:lnTo>
                    <a:pt x="183227" y="121145"/>
                  </a:lnTo>
                  <a:lnTo>
                    <a:pt x="218038" y="94236"/>
                  </a:lnTo>
                  <a:lnTo>
                    <a:pt x="255119" y="70326"/>
                  </a:lnTo>
                  <a:lnTo>
                    <a:pt x="294288" y="49595"/>
                  </a:lnTo>
                  <a:lnTo>
                    <a:pt x="335364" y="32225"/>
                  </a:lnTo>
                  <a:lnTo>
                    <a:pt x="378165" y="18399"/>
                  </a:lnTo>
                  <a:lnTo>
                    <a:pt x="422510" y="8298"/>
                  </a:lnTo>
                  <a:lnTo>
                    <a:pt x="468215" y="2105"/>
                  </a:lnTo>
                  <a:lnTo>
                    <a:pt x="515099" y="0"/>
                  </a:lnTo>
                  <a:lnTo>
                    <a:pt x="566011" y="2520"/>
                  </a:lnTo>
                  <a:lnTo>
                    <a:pt x="616060" y="9988"/>
                  </a:lnTo>
                  <a:lnTo>
                    <a:pt x="664909" y="22265"/>
                  </a:lnTo>
                  <a:lnTo>
                    <a:pt x="712220" y="39209"/>
                  </a:lnTo>
                  <a:lnTo>
                    <a:pt x="757655" y="60682"/>
                  </a:lnTo>
                  <a:lnTo>
                    <a:pt x="800877" y="86542"/>
                  </a:lnTo>
                  <a:lnTo>
                    <a:pt x="841548" y="116651"/>
                  </a:lnTo>
                  <a:lnTo>
                    <a:pt x="879330" y="150869"/>
                  </a:lnTo>
                  <a:lnTo>
                    <a:pt x="913547" y="188651"/>
                  </a:lnTo>
                  <a:lnTo>
                    <a:pt x="943656" y="229322"/>
                  </a:lnTo>
                  <a:lnTo>
                    <a:pt x="969517" y="272544"/>
                  </a:lnTo>
                  <a:lnTo>
                    <a:pt x="990990" y="317979"/>
                  </a:lnTo>
                  <a:lnTo>
                    <a:pt x="1007934" y="365290"/>
                  </a:lnTo>
                  <a:lnTo>
                    <a:pt x="1020211" y="414139"/>
                  </a:lnTo>
                  <a:lnTo>
                    <a:pt x="1027679" y="464188"/>
                  </a:lnTo>
                  <a:lnTo>
                    <a:pt x="1030199" y="515099"/>
                  </a:lnTo>
                  <a:lnTo>
                    <a:pt x="1028094" y="561984"/>
                  </a:lnTo>
                  <a:lnTo>
                    <a:pt x="1021901" y="607689"/>
                  </a:lnTo>
                  <a:lnTo>
                    <a:pt x="1011800" y="652033"/>
                  </a:lnTo>
                  <a:lnTo>
                    <a:pt x="997974" y="694835"/>
                  </a:lnTo>
                  <a:lnTo>
                    <a:pt x="980604" y="735911"/>
                  </a:lnTo>
                  <a:lnTo>
                    <a:pt x="959873" y="775080"/>
                  </a:lnTo>
                  <a:lnTo>
                    <a:pt x="935963" y="812161"/>
                  </a:lnTo>
                  <a:lnTo>
                    <a:pt x="909054" y="846972"/>
                  </a:lnTo>
                  <a:lnTo>
                    <a:pt x="879330" y="879330"/>
                  </a:lnTo>
                  <a:lnTo>
                    <a:pt x="846972" y="909054"/>
                  </a:lnTo>
                  <a:lnTo>
                    <a:pt x="812161" y="935963"/>
                  </a:lnTo>
                  <a:lnTo>
                    <a:pt x="775080" y="959873"/>
                  </a:lnTo>
                  <a:lnTo>
                    <a:pt x="735911" y="980604"/>
                  </a:lnTo>
                  <a:lnTo>
                    <a:pt x="694835" y="997974"/>
                  </a:lnTo>
                  <a:lnTo>
                    <a:pt x="652034" y="1011800"/>
                  </a:lnTo>
                  <a:lnTo>
                    <a:pt x="607689" y="1021901"/>
                  </a:lnTo>
                  <a:lnTo>
                    <a:pt x="561984" y="1028094"/>
                  </a:lnTo>
                  <a:lnTo>
                    <a:pt x="515099" y="1030199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64083" y="1853492"/>
              <a:ext cx="1487400" cy="148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9"/>
            <p:cNvSpPr/>
            <p:nvPr/>
          </p:nvSpPr>
          <p:spPr>
            <a:xfrm>
              <a:off x="7192683" y="2031292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 extrusionOk="0">
                  <a:moveTo>
                    <a:pt x="515099" y="1030199"/>
                  </a:moveTo>
                  <a:lnTo>
                    <a:pt x="468215" y="1028094"/>
                  </a:lnTo>
                  <a:lnTo>
                    <a:pt x="422510" y="1021901"/>
                  </a:lnTo>
                  <a:lnTo>
                    <a:pt x="378165" y="1011800"/>
                  </a:lnTo>
                  <a:lnTo>
                    <a:pt x="335364" y="997974"/>
                  </a:lnTo>
                  <a:lnTo>
                    <a:pt x="294288" y="980604"/>
                  </a:lnTo>
                  <a:lnTo>
                    <a:pt x="255119" y="959873"/>
                  </a:lnTo>
                  <a:lnTo>
                    <a:pt x="218038" y="935963"/>
                  </a:lnTo>
                  <a:lnTo>
                    <a:pt x="183227" y="909054"/>
                  </a:lnTo>
                  <a:lnTo>
                    <a:pt x="150869" y="879330"/>
                  </a:lnTo>
                  <a:lnTo>
                    <a:pt x="121145" y="846972"/>
                  </a:lnTo>
                  <a:lnTo>
                    <a:pt x="94236" y="812161"/>
                  </a:lnTo>
                  <a:lnTo>
                    <a:pt x="70326" y="775080"/>
                  </a:lnTo>
                  <a:lnTo>
                    <a:pt x="49595" y="735911"/>
                  </a:lnTo>
                  <a:lnTo>
                    <a:pt x="32225" y="694835"/>
                  </a:lnTo>
                  <a:lnTo>
                    <a:pt x="18399" y="652034"/>
                  </a:lnTo>
                  <a:lnTo>
                    <a:pt x="8298" y="607689"/>
                  </a:lnTo>
                  <a:lnTo>
                    <a:pt x="2105" y="561984"/>
                  </a:lnTo>
                  <a:lnTo>
                    <a:pt x="0" y="515099"/>
                  </a:lnTo>
                  <a:lnTo>
                    <a:pt x="2105" y="468215"/>
                  </a:lnTo>
                  <a:lnTo>
                    <a:pt x="8298" y="422510"/>
                  </a:lnTo>
                  <a:lnTo>
                    <a:pt x="18399" y="378166"/>
                  </a:lnTo>
                  <a:lnTo>
                    <a:pt x="32225" y="335364"/>
                  </a:lnTo>
                  <a:lnTo>
                    <a:pt x="49595" y="294288"/>
                  </a:lnTo>
                  <a:lnTo>
                    <a:pt x="70326" y="255119"/>
                  </a:lnTo>
                  <a:lnTo>
                    <a:pt x="94236" y="218038"/>
                  </a:lnTo>
                  <a:lnTo>
                    <a:pt x="121145" y="183227"/>
                  </a:lnTo>
                  <a:lnTo>
                    <a:pt x="150869" y="150869"/>
                  </a:lnTo>
                  <a:lnTo>
                    <a:pt x="183227" y="121145"/>
                  </a:lnTo>
                  <a:lnTo>
                    <a:pt x="218038" y="94236"/>
                  </a:lnTo>
                  <a:lnTo>
                    <a:pt x="255119" y="70326"/>
                  </a:lnTo>
                  <a:lnTo>
                    <a:pt x="294288" y="49595"/>
                  </a:lnTo>
                  <a:lnTo>
                    <a:pt x="335364" y="32225"/>
                  </a:lnTo>
                  <a:lnTo>
                    <a:pt x="378165" y="18399"/>
                  </a:lnTo>
                  <a:lnTo>
                    <a:pt x="422510" y="8298"/>
                  </a:lnTo>
                  <a:lnTo>
                    <a:pt x="468215" y="2105"/>
                  </a:lnTo>
                  <a:lnTo>
                    <a:pt x="515099" y="0"/>
                  </a:lnTo>
                  <a:lnTo>
                    <a:pt x="566011" y="2520"/>
                  </a:lnTo>
                  <a:lnTo>
                    <a:pt x="616060" y="9988"/>
                  </a:lnTo>
                  <a:lnTo>
                    <a:pt x="664909" y="22265"/>
                  </a:lnTo>
                  <a:lnTo>
                    <a:pt x="712220" y="39209"/>
                  </a:lnTo>
                  <a:lnTo>
                    <a:pt x="757655" y="60682"/>
                  </a:lnTo>
                  <a:lnTo>
                    <a:pt x="800877" y="86543"/>
                  </a:lnTo>
                  <a:lnTo>
                    <a:pt x="841548" y="116652"/>
                  </a:lnTo>
                  <a:lnTo>
                    <a:pt x="879330" y="150869"/>
                  </a:lnTo>
                  <a:lnTo>
                    <a:pt x="913547" y="188651"/>
                  </a:lnTo>
                  <a:lnTo>
                    <a:pt x="943656" y="229322"/>
                  </a:lnTo>
                  <a:lnTo>
                    <a:pt x="969517" y="272544"/>
                  </a:lnTo>
                  <a:lnTo>
                    <a:pt x="990990" y="317979"/>
                  </a:lnTo>
                  <a:lnTo>
                    <a:pt x="1007934" y="365290"/>
                  </a:lnTo>
                  <a:lnTo>
                    <a:pt x="1020211" y="414139"/>
                  </a:lnTo>
                  <a:lnTo>
                    <a:pt x="1027679" y="464188"/>
                  </a:lnTo>
                  <a:lnTo>
                    <a:pt x="1030199" y="515099"/>
                  </a:lnTo>
                  <a:lnTo>
                    <a:pt x="1028094" y="561984"/>
                  </a:lnTo>
                  <a:lnTo>
                    <a:pt x="1021901" y="607689"/>
                  </a:lnTo>
                  <a:lnTo>
                    <a:pt x="1011800" y="652034"/>
                  </a:lnTo>
                  <a:lnTo>
                    <a:pt x="997974" y="694835"/>
                  </a:lnTo>
                  <a:lnTo>
                    <a:pt x="980604" y="735911"/>
                  </a:lnTo>
                  <a:lnTo>
                    <a:pt x="959873" y="775080"/>
                  </a:lnTo>
                  <a:lnTo>
                    <a:pt x="935963" y="812161"/>
                  </a:lnTo>
                  <a:lnTo>
                    <a:pt x="909054" y="846972"/>
                  </a:lnTo>
                  <a:lnTo>
                    <a:pt x="879330" y="879330"/>
                  </a:lnTo>
                  <a:lnTo>
                    <a:pt x="846972" y="909054"/>
                  </a:lnTo>
                  <a:lnTo>
                    <a:pt x="812161" y="935963"/>
                  </a:lnTo>
                  <a:lnTo>
                    <a:pt x="775080" y="959873"/>
                  </a:lnTo>
                  <a:lnTo>
                    <a:pt x="735911" y="980604"/>
                  </a:lnTo>
                  <a:lnTo>
                    <a:pt x="694835" y="997974"/>
                  </a:lnTo>
                  <a:lnTo>
                    <a:pt x="652034" y="1011800"/>
                  </a:lnTo>
                  <a:lnTo>
                    <a:pt x="607689" y="1021901"/>
                  </a:lnTo>
                  <a:lnTo>
                    <a:pt x="561984" y="1028094"/>
                  </a:lnTo>
                  <a:lnTo>
                    <a:pt x="515099" y="1030199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198299" y="3170675"/>
              <a:ext cx="901065" cy="617855"/>
            </a:xfrm>
            <a:custGeom>
              <a:avLst/>
              <a:gdLst/>
              <a:ahLst/>
              <a:cxnLst/>
              <a:rect l="l" t="t" r="r" b="b"/>
              <a:pathLst>
                <a:path w="901065" h="617854" extrusionOk="0">
                  <a:moveTo>
                    <a:pt x="806844" y="617257"/>
                  </a:moveTo>
                  <a:lnTo>
                    <a:pt x="825294" y="588607"/>
                  </a:lnTo>
                  <a:lnTo>
                    <a:pt x="0" y="57299"/>
                  </a:lnTo>
                  <a:lnTo>
                    <a:pt x="36899" y="0"/>
                  </a:lnTo>
                  <a:lnTo>
                    <a:pt x="862194" y="531307"/>
                  </a:lnTo>
                  <a:lnTo>
                    <a:pt x="880644" y="502657"/>
                  </a:lnTo>
                  <a:lnTo>
                    <a:pt x="901049" y="596849"/>
                  </a:lnTo>
                  <a:lnTo>
                    <a:pt x="806844" y="617257"/>
                  </a:lnTo>
                  <a:close/>
                </a:path>
              </a:pathLst>
            </a:custGeom>
            <a:solidFill>
              <a:srgbClr val="887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6198299" y="3170675"/>
              <a:ext cx="901065" cy="617855"/>
            </a:xfrm>
            <a:custGeom>
              <a:avLst/>
              <a:gdLst/>
              <a:ahLst/>
              <a:cxnLst/>
              <a:rect l="l" t="t" r="r" b="b"/>
              <a:pathLst>
                <a:path w="901065" h="617854" extrusionOk="0">
                  <a:moveTo>
                    <a:pt x="36899" y="0"/>
                  </a:moveTo>
                  <a:lnTo>
                    <a:pt x="862194" y="531307"/>
                  </a:lnTo>
                  <a:lnTo>
                    <a:pt x="880644" y="502657"/>
                  </a:lnTo>
                  <a:lnTo>
                    <a:pt x="901049" y="596849"/>
                  </a:lnTo>
                  <a:lnTo>
                    <a:pt x="806844" y="617257"/>
                  </a:lnTo>
                  <a:lnTo>
                    <a:pt x="825294" y="588607"/>
                  </a:lnTo>
                  <a:lnTo>
                    <a:pt x="0" y="57299"/>
                  </a:lnTo>
                  <a:lnTo>
                    <a:pt x="3689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229722" y="1326035"/>
              <a:ext cx="838200" cy="596900"/>
            </a:xfrm>
            <a:custGeom>
              <a:avLst/>
              <a:gdLst/>
              <a:ahLst/>
              <a:cxnLst/>
              <a:rect l="l" t="t" r="r" b="b"/>
              <a:pathLst>
                <a:path w="838200" h="596900" extrusionOk="0">
                  <a:moveTo>
                    <a:pt x="37949" y="596466"/>
                  </a:moveTo>
                  <a:lnTo>
                    <a:pt x="0" y="539916"/>
                  </a:lnTo>
                  <a:lnTo>
                    <a:pt x="762155" y="28274"/>
                  </a:lnTo>
                  <a:lnTo>
                    <a:pt x="743180" y="0"/>
                  </a:lnTo>
                  <a:lnTo>
                    <a:pt x="837674" y="18591"/>
                  </a:lnTo>
                  <a:lnTo>
                    <a:pt x="819080" y="113099"/>
                  </a:lnTo>
                  <a:lnTo>
                    <a:pt x="800105" y="84824"/>
                  </a:lnTo>
                  <a:lnTo>
                    <a:pt x="37949" y="596466"/>
                  </a:lnTo>
                  <a:close/>
                </a:path>
              </a:pathLst>
            </a:custGeom>
            <a:solidFill>
              <a:srgbClr val="887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229722" y="1326035"/>
              <a:ext cx="838200" cy="596900"/>
            </a:xfrm>
            <a:custGeom>
              <a:avLst/>
              <a:gdLst/>
              <a:ahLst/>
              <a:cxnLst/>
              <a:rect l="l" t="t" r="r" b="b"/>
              <a:pathLst>
                <a:path w="838200" h="596900" extrusionOk="0">
                  <a:moveTo>
                    <a:pt x="0" y="539916"/>
                  </a:moveTo>
                  <a:lnTo>
                    <a:pt x="762155" y="28274"/>
                  </a:lnTo>
                  <a:lnTo>
                    <a:pt x="743180" y="0"/>
                  </a:lnTo>
                  <a:lnTo>
                    <a:pt x="837674" y="18591"/>
                  </a:lnTo>
                  <a:lnTo>
                    <a:pt x="819080" y="113099"/>
                  </a:lnTo>
                  <a:lnTo>
                    <a:pt x="800105" y="84824"/>
                  </a:lnTo>
                  <a:lnTo>
                    <a:pt x="37949" y="596466"/>
                  </a:lnTo>
                  <a:lnTo>
                    <a:pt x="0" y="539916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6255249" y="2478299"/>
              <a:ext cx="850265" cy="136525"/>
            </a:xfrm>
            <a:custGeom>
              <a:avLst/>
              <a:gdLst/>
              <a:ahLst/>
              <a:cxnLst/>
              <a:rect l="l" t="t" r="r" b="b"/>
              <a:pathLst>
                <a:path w="850265" h="136525" extrusionOk="0">
                  <a:moveTo>
                    <a:pt x="781799" y="136199"/>
                  </a:moveTo>
                  <a:lnTo>
                    <a:pt x="781799" y="102149"/>
                  </a:lnTo>
                  <a:lnTo>
                    <a:pt x="0" y="102149"/>
                  </a:lnTo>
                  <a:lnTo>
                    <a:pt x="0" y="34049"/>
                  </a:lnTo>
                  <a:lnTo>
                    <a:pt x="781799" y="34049"/>
                  </a:lnTo>
                  <a:lnTo>
                    <a:pt x="781799" y="0"/>
                  </a:lnTo>
                  <a:lnTo>
                    <a:pt x="849899" y="68099"/>
                  </a:lnTo>
                  <a:lnTo>
                    <a:pt x="781799" y="136199"/>
                  </a:lnTo>
                  <a:close/>
                </a:path>
              </a:pathLst>
            </a:custGeom>
            <a:solidFill>
              <a:srgbClr val="887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255249" y="2478299"/>
              <a:ext cx="850265" cy="136525"/>
            </a:xfrm>
            <a:custGeom>
              <a:avLst/>
              <a:gdLst/>
              <a:ahLst/>
              <a:cxnLst/>
              <a:rect l="l" t="t" r="r" b="b"/>
              <a:pathLst>
                <a:path w="850265" h="136525" extrusionOk="0">
                  <a:moveTo>
                    <a:pt x="0" y="34049"/>
                  </a:moveTo>
                  <a:lnTo>
                    <a:pt x="781799" y="34049"/>
                  </a:lnTo>
                  <a:lnTo>
                    <a:pt x="781799" y="0"/>
                  </a:lnTo>
                  <a:lnTo>
                    <a:pt x="849899" y="68099"/>
                  </a:lnTo>
                  <a:lnTo>
                    <a:pt x="781799" y="136199"/>
                  </a:lnTo>
                  <a:lnTo>
                    <a:pt x="781799" y="102149"/>
                  </a:lnTo>
                  <a:lnTo>
                    <a:pt x="0" y="102149"/>
                  </a:lnTo>
                  <a:lnTo>
                    <a:pt x="0" y="34049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9"/>
          <p:cNvSpPr txBox="1"/>
          <p:nvPr/>
        </p:nvSpPr>
        <p:spPr>
          <a:xfrm>
            <a:off x="7807279" y="760303"/>
            <a:ext cx="880744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2590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Offer  microservice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7807279" y="2336266"/>
            <a:ext cx="880744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88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Employee  microservice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7819929" y="3963229"/>
            <a:ext cx="880744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215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Points  microservice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"/>
          <p:cNvSpPr txBox="1">
            <a:spLocks noGrp="1"/>
          </p:cNvSpPr>
          <p:nvPr>
            <p:ph type="title"/>
          </p:nvPr>
        </p:nvSpPr>
        <p:spPr>
          <a:xfrm>
            <a:off x="1142930" y="376902"/>
            <a:ext cx="2388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REST ENDPOINTS</a:t>
            </a:r>
            <a:endParaRPr/>
          </a:p>
        </p:txBody>
      </p:sp>
      <p:sp>
        <p:nvSpPr>
          <p:cNvPr id="548" name="Google Shape;548;p35"/>
          <p:cNvSpPr txBox="1"/>
          <p:nvPr/>
        </p:nvSpPr>
        <p:spPr>
          <a:xfrm>
            <a:off x="1076867" y="994427"/>
            <a:ext cx="4413407" cy="16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434975" marR="147955" lvl="0" indent="-422908" algn="l" rtl="0">
              <a:lnSpc>
                <a:spcPct val="151176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MS PGothic"/>
              <a:buChar char="-"/>
            </a:pPr>
            <a:r>
              <a:rPr lang="en-US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getpointsbyemp</a:t>
            </a:r>
            <a:r>
              <a:rPr lang="en-US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	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get points gained by  the employee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4975" marR="5080" lvl="0" indent="-422908" algn="l" rtl="0">
              <a:lnSpc>
                <a:spcPct val="151176"/>
              </a:lnSpc>
              <a:spcBef>
                <a:spcPts val="265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MS PGothic"/>
              <a:buChar char="-"/>
            </a:pPr>
            <a:r>
              <a:rPr lang="en-US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refreshpointsbyemp</a:t>
            </a:r>
            <a:r>
              <a:rPr lang="en-US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/{id} 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refresh the points  of the employee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6123874" y="657070"/>
            <a:ext cx="2715113" cy="3830049"/>
            <a:chOff x="6123874" y="657070"/>
            <a:chExt cx="2715113" cy="3830049"/>
          </a:xfrm>
        </p:grpSpPr>
        <p:sp>
          <p:nvSpPr>
            <p:cNvPr id="550" name="Google Shape;550;p35"/>
            <p:cNvSpPr/>
            <p:nvPr/>
          </p:nvSpPr>
          <p:spPr>
            <a:xfrm>
              <a:off x="7624232" y="1807757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1" name="Google Shape;55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18749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35"/>
            <p:cNvSpPr/>
            <p:nvPr/>
          </p:nvSpPr>
          <p:spPr>
            <a:xfrm>
              <a:off x="7882311" y="657070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3" name="Google Shape;553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768062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35"/>
            <p:cNvSpPr/>
            <p:nvPr/>
          </p:nvSpPr>
          <p:spPr>
            <a:xfrm>
              <a:off x="7901935" y="2487805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5" name="Google Shape;555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587699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35"/>
            <p:cNvSpPr/>
            <p:nvPr/>
          </p:nvSpPr>
          <p:spPr>
            <a:xfrm>
              <a:off x="7853058" y="35322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7978582" y="3087778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7039194" y="1287972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9" name="Google Shape;559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388976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35"/>
            <p:cNvSpPr/>
            <p:nvPr/>
          </p:nvSpPr>
          <p:spPr>
            <a:xfrm>
              <a:off x="6990309" y="2332050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7115841" y="1887946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2" name="Google Shape;562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728244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848839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35"/>
            <p:cNvSpPr/>
            <p:nvPr/>
          </p:nvSpPr>
          <p:spPr>
            <a:xfrm>
              <a:off x="6299378" y="1918423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5" name="Google Shape;565;p3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02711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35"/>
            <p:cNvSpPr/>
            <p:nvPr/>
          </p:nvSpPr>
          <p:spPr>
            <a:xfrm>
              <a:off x="6577825" y="2847428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46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7" name="Google Shape;567;p3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044676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3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11206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35"/>
          <p:cNvSpPr txBox="1"/>
          <p:nvPr/>
        </p:nvSpPr>
        <p:spPr>
          <a:xfrm>
            <a:off x="5422150" y="3916663"/>
            <a:ext cx="22675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look at swagger (for points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1391744" y="2770219"/>
            <a:ext cx="4102867" cy="1852760"/>
            <a:chOff x="393237" y="2910487"/>
            <a:chExt cx="4855845" cy="2174875"/>
          </a:xfrm>
        </p:grpSpPr>
        <p:pic>
          <p:nvPicPr>
            <p:cNvPr id="571" name="Google Shape;571;p3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8000" y="2915250"/>
              <a:ext cx="4845949" cy="2165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35"/>
            <p:cNvSpPr/>
            <p:nvPr/>
          </p:nvSpPr>
          <p:spPr>
            <a:xfrm>
              <a:off x="393237" y="2910487"/>
              <a:ext cx="4855845" cy="2174875"/>
            </a:xfrm>
            <a:custGeom>
              <a:avLst/>
              <a:gdLst/>
              <a:ahLst/>
              <a:cxnLst/>
              <a:rect l="l" t="t" r="r" b="b"/>
              <a:pathLst>
                <a:path w="4855845" h="2174875" extrusionOk="0">
                  <a:moveTo>
                    <a:pt x="0" y="0"/>
                  </a:moveTo>
                  <a:lnTo>
                    <a:pt x="4855474" y="0"/>
                  </a:lnTo>
                  <a:lnTo>
                    <a:pt x="4855474" y="2174624"/>
                  </a:lnTo>
                  <a:lnTo>
                    <a:pt x="0" y="21746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1C8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 txBox="1">
            <a:spLocks noGrp="1"/>
          </p:cNvSpPr>
          <p:nvPr>
            <p:ph type="title"/>
          </p:nvPr>
        </p:nvSpPr>
        <p:spPr>
          <a:xfrm>
            <a:off x="1066800" y="288897"/>
            <a:ext cx="3827779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Controller (a gist)</a:t>
            </a:r>
            <a:endParaRPr/>
          </a:p>
        </p:txBody>
      </p:sp>
      <p:sp>
        <p:nvSpPr>
          <p:cNvPr id="578" name="Google Shape;578;p36"/>
          <p:cNvSpPr txBox="1"/>
          <p:nvPr/>
        </p:nvSpPr>
        <p:spPr>
          <a:xfrm>
            <a:off x="1311864" y="2766061"/>
            <a:ext cx="7165430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Get mappings of the rest controller (to get the points gained by the employee)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controller calls the pointsServiceImpl.java where all the necessary details are implemented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276350"/>
            <a:ext cx="7818391" cy="110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 txBox="1">
            <a:spLocks noGrp="1"/>
          </p:cNvSpPr>
          <p:nvPr>
            <p:ph type="title"/>
          </p:nvPr>
        </p:nvSpPr>
        <p:spPr>
          <a:xfrm>
            <a:off x="1143000" y="209550"/>
            <a:ext cx="2362200" cy="41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12700" marR="5080" lvl="0" indent="0" algn="l" rtl="0">
              <a:lnSpc>
                <a:spcPct val="10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POINTS  SERVICE</a:t>
            </a:r>
            <a:endParaRPr/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742950"/>
            <a:ext cx="7269111" cy="390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>
            <a:spLocks noGrp="1"/>
          </p:cNvSpPr>
          <p:nvPr>
            <p:ph type="title"/>
          </p:nvPr>
        </p:nvSpPr>
        <p:spPr>
          <a:xfrm>
            <a:off x="1143000" y="355897"/>
            <a:ext cx="30734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EXCEPTION HANDLING</a:t>
            </a:r>
            <a:endParaRPr/>
          </a:p>
        </p:txBody>
      </p:sp>
      <p:sp>
        <p:nvSpPr>
          <p:cNvPr id="591" name="Google Shape;591;p38"/>
          <p:cNvSpPr txBox="1"/>
          <p:nvPr/>
        </p:nvSpPr>
        <p:spPr>
          <a:xfrm>
            <a:off x="962853" y="1419936"/>
            <a:ext cx="4999990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443230" marR="5080" lvl="0" indent="-431165" algn="l" rtl="0">
              <a:lnSpc>
                <a:spcPct val="19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MS PGothic"/>
              <a:buChar char="-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InvalidUserException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the jwt  token is invalid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181610" lvl="0" indent="-431165" algn="l" rtl="0">
              <a:lnSpc>
                <a:spcPct val="194285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1867"/>
              <a:buFont typeface="MS PGothic"/>
              <a:buChar char="-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MicroserviceException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thrown when the  communicated microservice is not working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3230" marR="92075" lvl="0" indent="-431165" algn="l" rtl="0">
              <a:lnSpc>
                <a:spcPct val="194285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867"/>
              <a:buFont typeface="MS PGothic"/>
              <a:buChar char="-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PointsExceptionHandler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handle all the  exceptions thrown by the rest controller</a:t>
            </a:r>
            <a:endParaRPr/>
          </a:p>
        </p:txBody>
      </p:sp>
      <p:grpSp>
        <p:nvGrpSpPr>
          <p:cNvPr id="592" name="Google Shape;592;p38"/>
          <p:cNvGrpSpPr/>
          <p:nvPr/>
        </p:nvGrpSpPr>
        <p:grpSpPr>
          <a:xfrm>
            <a:off x="6123874" y="729158"/>
            <a:ext cx="2715113" cy="3830048"/>
            <a:chOff x="6123874" y="729158"/>
            <a:chExt cx="2715113" cy="3830048"/>
          </a:xfrm>
        </p:grpSpPr>
        <p:sp>
          <p:nvSpPr>
            <p:cNvPr id="593" name="Google Shape;593;p38"/>
            <p:cNvSpPr/>
            <p:nvPr/>
          </p:nvSpPr>
          <p:spPr>
            <a:xfrm>
              <a:off x="7624232" y="1879844"/>
              <a:ext cx="1214755" cy="1240790"/>
            </a:xfrm>
            <a:custGeom>
              <a:avLst/>
              <a:gdLst/>
              <a:ahLst/>
              <a:cxnLst/>
              <a:rect l="l" t="t" r="r" b="b"/>
              <a:pathLst>
                <a:path w="1214754" h="1240789" extrusionOk="0">
                  <a:moveTo>
                    <a:pt x="1152912" y="1240172"/>
                  </a:moveTo>
                  <a:lnTo>
                    <a:pt x="1109348" y="1225045"/>
                  </a:lnTo>
                  <a:lnTo>
                    <a:pt x="104943" y="639121"/>
                  </a:lnTo>
                  <a:lnTo>
                    <a:pt x="69558" y="611782"/>
                  </a:lnTo>
                  <a:lnTo>
                    <a:pt x="39066" y="575396"/>
                  </a:lnTo>
                  <a:lnTo>
                    <a:pt x="15773" y="533495"/>
                  </a:lnTo>
                  <a:lnTo>
                    <a:pt x="1983" y="489613"/>
                  </a:lnTo>
                  <a:lnTo>
                    <a:pt x="0" y="447283"/>
                  </a:lnTo>
                  <a:lnTo>
                    <a:pt x="7841" y="393498"/>
                  </a:lnTo>
                  <a:lnTo>
                    <a:pt x="18431" y="342775"/>
                  </a:lnTo>
                  <a:lnTo>
                    <a:pt x="31670" y="295199"/>
                  </a:lnTo>
                  <a:lnTo>
                    <a:pt x="47455" y="250851"/>
                  </a:lnTo>
                  <a:lnTo>
                    <a:pt x="65686" y="209816"/>
                  </a:lnTo>
                  <a:lnTo>
                    <a:pt x="86261" y="172178"/>
                  </a:lnTo>
                  <a:lnTo>
                    <a:pt x="109078" y="138018"/>
                  </a:lnTo>
                  <a:lnTo>
                    <a:pt x="134038" y="107421"/>
                  </a:lnTo>
                  <a:lnTo>
                    <a:pt x="161038" y="80471"/>
                  </a:lnTo>
                  <a:lnTo>
                    <a:pt x="220754" y="37841"/>
                  </a:lnTo>
                  <a:lnTo>
                    <a:pt x="287417" y="10795"/>
                  </a:lnTo>
                  <a:lnTo>
                    <a:pt x="360216" y="0"/>
                  </a:lnTo>
                  <a:lnTo>
                    <a:pt x="398664" y="904"/>
                  </a:lnTo>
                  <a:lnTo>
                    <a:pt x="438342" y="6122"/>
                  </a:lnTo>
                  <a:lnTo>
                    <a:pt x="479149" y="15736"/>
                  </a:lnTo>
                  <a:lnTo>
                    <a:pt x="520984" y="29829"/>
                  </a:lnTo>
                  <a:lnTo>
                    <a:pt x="563745" y="48485"/>
                  </a:lnTo>
                  <a:lnTo>
                    <a:pt x="607332" y="71787"/>
                  </a:lnTo>
                  <a:lnTo>
                    <a:pt x="642598" y="93714"/>
                  </a:lnTo>
                  <a:lnTo>
                    <a:pt x="677338" y="118073"/>
                  </a:lnTo>
                  <a:lnTo>
                    <a:pt x="711499" y="144757"/>
                  </a:lnTo>
                  <a:lnTo>
                    <a:pt x="745027" y="173660"/>
                  </a:lnTo>
                  <a:lnTo>
                    <a:pt x="777870" y="204676"/>
                  </a:lnTo>
                  <a:lnTo>
                    <a:pt x="809974" y="237698"/>
                  </a:lnTo>
                  <a:lnTo>
                    <a:pt x="841285" y="272620"/>
                  </a:lnTo>
                  <a:lnTo>
                    <a:pt x="871750" y="309337"/>
                  </a:lnTo>
                  <a:lnTo>
                    <a:pt x="901316" y="347741"/>
                  </a:lnTo>
                  <a:lnTo>
                    <a:pt x="929930" y="387726"/>
                  </a:lnTo>
                  <a:lnTo>
                    <a:pt x="957538" y="429187"/>
                  </a:lnTo>
                  <a:lnTo>
                    <a:pt x="984086" y="472017"/>
                  </a:lnTo>
                  <a:lnTo>
                    <a:pt x="1009522" y="516109"/>
                  </a:lnTo>
                  <a:lnTo>
                    <a:pt x="1033792" y="561358"/>
                  </a:lnTo>
                  <a:lnTo>
                    <a:pt x="1056843" y="607658"/>
                  </a:lnTo>
                  <a:lnTo>
                    <a:pt x="1078621" y="654901"/>
                  </a:lnTo>
                  <a:lnTo>
                    <a:pt x="1099072" y="702983"/>
                  </a:lnTo>
                  <a:lnTo>
                    <a:pt x="1118145" y="751796"/>
                  </a:lnTo>
                  <a:lnTo>
                    <a:pt x="1135785" y="801235"/>
                  </a:lnTo>
                  <a:lnTo>
                    <a:pt x="1151938" y="851193"/>
                  </a:lnTo>
                  <a:lnTo>
                    <a:pt x="1166552" y="901564"/>
                  </a:lnTo>
                  <a:lnTo>
                    <a:pt x="1179574" y="952241"/>
                  </a:lnTo>
                  <a:lnTo>
                    <a:pt x="1190949" y="1003119"/>
                  </a:lnTo>
                  <a:lnTo>
                    <a:pt x="1200625" y="1054092"/>
                  </a:lnTo>
                  <a:lnTo>
                    <a:pt x="1208547" y="1105052"/>
                  </a:lnTo>
                  <a:lnTo>
                    <a:pt x="1214664" y="1155894"/>
                  </a:lnTo>
                  <a:lnTo>
                    <a:pt x="1210036" y="1203924"/>
                  </a:lnTo>
                  <a:lnTo>
                    <a:pt x="1187963" y="1232574"/>
                  </a:lnTo>
                  <a:lnTo>
                    <a:pt x="1152912" y="1240172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4" name="Google Shape;594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6122" y="1990837"/>
              <a:ext cx="1214664" cy="1240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38"/>
            <p:cNvSpPr/>
            <p:nvPr/>
          </p:nvSpPr>
          <p:spPr>
            <a:xfrm>
              <a:off x="7882311" y="729158"/>
              <a:ext cx="691515" cy="1047750"/>
            </a:xfrm>
            <a:custGeom>
              <a:avLst/>
              <a:gdLst/>
              <a:ahLst/>
              <a:cxnLst/>
              <a:rect l="l" t="t" r="r" b="b"/>
              <a:pathLst>
                <a:path w="691515" h="1047750" extrusionOk="0">
                  <a:moveTo>
                    <a:pt x="461930" y="1047125"/>
                  </a:moveTo>
                  <a:lnTo>
                    <a:pt x="385658" y="1027541"/>
                  </a:lnTo>
                  <a:lnTo>
                    <a:pt x="345345" y="1007247"/>
                  </a:lnTo>
                  <a:lnTo>
                    <a:pt x="310067" y="984170"/>
                  </a:lnTo>
                  <a:lnTo>
                    <a:pt x="275801" y="956854"/>
                  </a:lnTo>
                  <a:lnTo>
                    <a:pt x="242722" y="925642"/>
                  </a:lnTo>
                  <a:lnTo>
                    <a:pt x="211002" y="890880"/>
                  </a:lnTo>
                  <a:lnTo>
                    <a:pt x="180819" y="852912"/>
                  </a:lnTo>
                  <a:lnTo>
                    <a:pt x="152344" y="812080"/>
                  </a:lnTo>
                  <a:lnTo>
                    <a:pt x="125754" y="768731"/>
                  </a:lnTo>
                  <a:lnTo>
                    <a:pt x="101221" y="723208"/>
                  </a:lnTo>
                  <a:lnTo>
                    <a:pt x="78922" y="675855"/>
                  </a:lnTo>
                  <a:lnTo>
                    <a:pt x="59030" y="627016"/>
                  </a:lnTo>
                  <a:lnTo>
                    <a:pt x="41720" y="577035"/>
                  </a:lnTo>
                  <a:lnTo>
                    <a:pt x="27166" y="526258"/>
                  </a:lnTo>
                  <a:lnTo>
                    <a:pt x="15542" y="475027"/>
                  </a:lnTo>
                  <a:lnTo>
                    <a:pt x="7024" y="423687"/>
                  </a:lnTo>
                  <a:lnTo>
                    <a:pt x="1785" y="372583"/>
                  </a:lnTo>
                  <a:lnTo>
                    <a:pt x="0" y="322058"/>
                  </a:lnTo>
                  <a:lnTo>
                    <a:pt x="2326" y="266970"/>
                  </a:lnTo>
                  <a:lnTo>
                    <a:pt x="9132" y="216406"/>
                  </a:lnTo>
                  <a:lnTo>
                    <a:pt x="20157" y="170581"/>
                  </a:lnTo>
                  <a:lnTo>
                    <a:pt x="35143" y="129706"/>
                  </a:lnTo>
                  <a:lnTo>
                    <a:pt x="53830" y="93993"/>
                  </a:lnTo>
                  <a:lnTo>
                    <a:pt x="101268" y="38901"/>
                  </a:lnTo>
                  <a:lnTo>
                    <a:pt x="160394" y="7004"/>
                  </a:lnTo>
                  <a:lnTo>
                    <a:pt x="229132" y="0"/>
                  </a:lnTo>
                  <a:lnTo>
                    <a:pt x="266456" y="6362"/>
                  </a:lnTo>
                  <a:lnTo>
                    <a:pt x="305404" y="19584"/>
                  </a:lnTo>
                  <a:lnTo>
                    <a:pt x="345717" y="39877"/>
                  </a:lnTo>
                  <a:lnTo>
                    <a:pt x="381056" y="62959"/>
                  </a:lnTo>
                  <a:lnTo>
                    <a:pt x="415368" y="90286"/>
                  </a:lnTo>
                  <a:lnTo>
                    <a:pt x="448479" y="121514"/>
                  </a:lnTo>
                  <a:lnTo>
                    <a:pt x="480217" y="156296"/>
                  </a:lnTo>
                  <a:lnTo>
                    <a:pt x="510408" y="194288"/>
                  </a:lnTo>
                  <a:lnTo>
                    <a:pt x="538882" y="235142"/>
                  </a:lnTo>
                  <a:lnTo>
                    <a:pt x="565463" y="278513"/>
                  </a:lnTo>
                  <a:lnTo>
                    <a:pt x="589980" y="324056"/>
                  </a:lnTo>
                  <a:lnTo>
                    <a:pt x="612260" y="371424"/>
                  </a:lnTo>
                  <a:lnTo>
                    <a:pt x="632130" y="420272"/>
                  </a:lnTo>
                  <a:lnTo>
                    <a:pt x="649417" y="470254"/>
                  </a:lnTo>
                  <a:lnTo>
                    <a:pt x="663949" y="521024"/>
                  </a:lnTo>
                  <a:lnTo>
                    <a:pt x="675552" y="572236"/>
                  </a:lnTo>
                  <a:lnTo>
                    <a:pt x="684054" y="623544"/>
                  </a:lnTo>
                  <a:lnTo>
                    <a:pt x="689282" y="674603"/>
                  </a:lnTo>
                  <a:lnTo>
                    <a:pt x="691063" y="725067"/>
                  </a:lnTo>
                  <a:lnTo>
                    <a:pt x="688736" y="780155"/>
                  </a:lnTo>
                  <a:lnTo>
                    <a:pt x="681931" y="830718"/>
                  </a:lnTo>
                  <a:lnTo>
                    <a:pt x="670905" y="876543"/>
                  </a:lnTo>
                  <a:lnTo>
                    <a:pt x="655919" y="917418"/>
                  </a:lnTo>
                  <a:lnTo>
                    <a:pt x="637232" y="953132"/>
                  </a:lnTo>
                  <a:lnTo>
                    <a:pt x="589794" y="1008223"/>
                  </a:lnTo>
                  <a:lnTo>
                    <a:pt x="530668" y="1040120"/>
                  </a:lnTo>
                  <a:lnTo>
                    <a:pt x="461930" y="104712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6" name="Google Shape;596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4200" y="840150"/>
              <a:ext cx="691063" cy="104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38"/>
            <p:cNvSpPr/>
            <p:nvPr/>
          </p:nvSpPr>
          <p:spPr>
            <a:xfrm>
              <a:off x="7901935" y="2559893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8270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8" name="Google Shape;598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040" y="2659786"/>
              <a:ext cx="696644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8"/>
            <p:cNvSpPr/>
            <p:nvPr/>
          </p:nvSpPr>
          <p:spPr>
            <a:xfrm>
              <a:off x="7853058" y="3604336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5" extrusionOk="0">
                  <a:moveTo>
                    <a:pt x="520420" y="397967"/>
                  </a:moveTo>
                  <a:lnTo>
                    <a:pt x="39243" y="120611"/>
                  </a:lnTo>
                  <a:lnTo>
                    <a:pt x="39243" y="171183"/>
                  </a:lnTo>
                  <a:lnTo>
                    <a:pt x="520420" y="448525"/>
                  </a:lnTo>
                  <a:lnTo>
                    <a:pt x="520420" y="397967"/>
                  </a:lnTo>
                  <a:close/>
                </a:path>
                <a:path w="559434" h="448945" extrusionOk="0">
                  <a:moveTo>
                    <a:pt x="559320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20" y="372897"/>
                  </a:lnTo>
                  <a:lnTo>
                    <a:pt x="559320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7978582" y="3159865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79" extrusionOk="0">
                  <a:moveTo>
                    <a:pt x="196397" y="462025"/>
                  </a:moveTo>
                  <a:lnTo>
                    <a:pt x="155182" y="445901"/>
                  </a:lnTo>
                  <a:lnTo>
                    <a:pt x="119636" y="419689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4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9" y="275"/>
                  </a:lnTo>
                  <a:lnTo>
                    <a:pt x="113968" y="0"/>
                  </a:lnTo>
                  <a:lnTo>
                    <a:pt x="155182" y="16124"/>
                  </a:lnTo>
                  <a:lnTo>
                    <a:pt x="190729" y="42336"/>
                  </a:lnTo>
                  <a:lnTo>
                    <a:pt x="223378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7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3"/>
                  </a:lnTo>
                  <a:lnTo>
                    <a:pt x="233455" y="461750"/>
                  </a:lnTo>
                  <a:lnTo>
                    <a:pt x="196397" y="46202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7039194" y="1360060"/>
              <a:ext cx="696595" cy="1899920"/>
            </a:xfrm>
            <a:custGeom>
              <a:avLst/>
              <a:gdLst/>
              <a:ahLst/>
              <a:cxnLst/>
              <a:rect l="l" t="t" r="r" b="b"/>
              <a:pathLst>
                <a:path w="696595" h="1899920" extrusionOk="0">
                  <a:moveTo>
                    <a:pt x="696273" y="1899420"/>
                  </a:moveTo>
                  <a:lnTo>
                    <a:pt x="0" y="1497898"/>
                  </a:lnTo>
                  <a:lnTo>
                    <a:pt x="0" y="0"/>
                  </a:lnTo>
                  <a:lnTo>
                    <a:pt x="696273" y="401521"/>
                  </a:lnTo>
                  <a:lnTo>
                    <a:pt x="696273" y="1899420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2" name="Google Shape;602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3298" y="1461064"/>
              <a:ext cx="696645" cy="1899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38"/>
            <p:cNvSpPr/>
            <p:nvPr/>
          </p:nvSpPr>
          <p:spPr>
            <a:xfrm>
              <a:off x="6990309" y="2404135"/>
              <a:ext cx="559435" cy="448945"/>
            </a:xfrm>
            <a:custGeom>
              <a:avLst/>
              <a:gdLst/>
              <a:ahLst/>
              <a:cxnLst/>
              <a:rect l="l" t="t" r="r" b="b"/>
              <a:pathLst>
                <a:path w="559434" h="448944" extrusionOk="0">
                  <a:moveTo>
                    <a:pt x="519684" y="398335"/>
                  </a:moveTo>
                  <a:lnTo>
                    <a:pt x="38887" y="120980"/>
                  </a:lnTo>
                  <a:lnTo>
                    <a:pt x="38506" y="171551"/>
                  </a:lnTo>
                  <a:lnTo>
                    <a:pt x="519684" y="448894"/>
                  </a:lnTo>
                  <a:lnTo>
                    <a:pt x="519684" y="398335"/>
                  </a:lnTo>
                  <a:close/>
                </a:path>
                <a:path w="559434" h="448944" extrusionOk="0">
                  <a:moveTo>
                    <a:pt x="559333" y="322338"/>
                  </a:moveTo>
                  <a:lnTo>
                    <a:pt x="0" y="0"/>
                  </a:lnTo>
                  <a:lnTo>
                    <a:pt x="0" y="50571"/>
                  </a:lnTo>
                  <a:lnTo>
                    <a:pt x="559333" y="372897"/>
                  </a:lnTo>
                  <a:lnTo>
                    <a:pt x="559333" y="3223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7115841" y="1960033"/>
              <a:ext cx="310515" cy="462280"/>
            </a:xfrm>
            <a:custGeom>
              <a:avLst/>
              <a:gdLst/>
              <a:ahLst/>
              <a:cxnLst/>
              <a:rect l="l" t="t" r="r" b="b"/>
              <a:pathLst>
                <a:path w="310515" h="462280" extrusionOk="0">
                  <a:moveTo>
                    <a:pt x="196396" y="462025"/>
                  </a:moveTo>
                  <a:lnTo>
                    <a:pt x="155181" y="445901"/>
                  </a:lnTo>
                  <a:lnTo>
                    <a:pt x="119635" y="419688"/>
                  </a:lnTo>
                  <a:lnTo>
                    <a:pt x="86986" y="384658"/>
                  </a:lnTo>
                  <a:lnTo>
                    <a:pt x="58171" y="342642"/>
                  </a:lnTo>
                  <a:lnTo>
                    <a:pt x="34127" y="295476"/>
                  </a:lnTo>
                  <a:lnTo>
                    <a:pt x="15792" y="244993"/>
                  </a:lnTo>
                  <a:lnTo>
                    <a:pt x="4104" y="193028"/>
                  </a:lnTo>
                  <a:lnTo>
                    <a:pt x="0" y="141414"/>
                  </a:lnTo>
                  <a:lnTo>
                    <a:pt x="5551" y="87519"/>
                  </a:lnTo>
                  <a:lnTo>
                    <a:pt x="21212" y="45233"/>
                  </a:lnTo>
                  <a:lnTo>
                    <a:pt x="45494" y="15752"/>
                  </a:lnTo>
                  <a:lnTo>
                    <a:pt x="76908" y="275"/>
                  </a:lnTo>
                  <a:lnTo>
                    <a:pt x="113967" y="0"/>
                  </a:lnTo>
                  <a:lnTo>
                    <a:pt x="155181" y="16124"/>
                  </a:lnTo>
                  <a:lnTo>
                    <a:pt x="190728" y="42336"/>
                  </a:lnTo>
                  <a:lnTo>
                    <a:pt x="223377" y="77367"/>
                  </a:lnTo>
                  <a:lnTo>
                    <a:pt x="252193" y="119382"/>
                  </a:lnTo>
                  <a:lnTo>
                    <a:pt x="276237" y="166548"/>
                  </a:lnTo>
                  <a:lnTo>
                    <a:pt x="294572" y="217031"/>
                  </a:lnTo>
                  <a:lnTo>
                    <a:pt x="306260" y="268996"/>
                  </a:lnTo>
                  <a:lnTo>
                    <a:pt x="310364" y="320611"/>
                  </a:lnTo>
                  <a:lnTo>
                    <a:pt x="304813" y="374505"/>
                  </a:lnTo>
                  <a:lnTo>
                    <a:pt x="289152" y="416792"/>
                  </a:lnTo>
                  <a:lnTo>
                    <a:pt x="264870" y="446272"/>
                  </a:lnTo>
                  <a:lnTo>
                    <a:pt x="233455" y="461750"/>
                  </a:lnTo>
                  <a:lnTo>
                    <a:pt x="196396" y="46202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5" name="Google Shape;605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23874" y="1800331"/>
              <a:ext cx="693295" cy="76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85340" y="1920926"/>
              <a:ext cx="78893" cy="116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38"/>
            <p:cNvSpPr/>
            <p:nvPr/>
          </p:nvSpPr>
          <p:spPr>
            <a:xfrm>
              <a:off x="6299378" y="1990508"/>
              <a:ext cx="445134" cy="408305"/>
            </a:xfrm>
            <a:custGeom>
              <a:avLst/>
              <a:gdLst/>
              <a:ahLst/>
              <a:cxnLst/>
              <a:rect l="l" t="t" r="r" b="b"/>
              <a:pathLst>
                <a:path w="445134" h="408305" extrusionOk="0">
                  <a:moveTo>
                    <a:pt x="226631" y="130492"/>
                  </a:moveTo>
                  <a:lnTo>
                    <a:pt x="0" y="0"/>
                  </a:lnTo>
                  <a:lnTo>
                    <a:pt x="0" y="50558"/>
                  </a:lnTo>
                  <a:lnTo>
                    <a:pt x="226631" y="181051"/>
                  </a:lnTo>
                  <a:lnTo>
                    <a:pt x="226631" y="130492"/>
                  </a:lnTo>
                  <a:close/>
                </a:path>
                <a:path w="445134" h="408305" extrusionOk="0">
                  <a:moveTo>
                    <a:pt x="445071" y="357530"/>
                  </a:moveTo>
                  <a:lnTo>
                    <a:pt x="1117" y="101371"/>
                  </a:lnTo>
                  <a:lnTo>
                    <a:pt x="1117" y="151930"/>
                  </a:lnTo>
                  <a:lnTo>
                    <a:pt x="445071" y="408089"/>
                  </a:lnTo>
                  <a:lnTo>
                    <a:pt x="445071" y="35753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8" name="Google Shape;608;p3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05335" y="2474798"/>
              <a:ext cx="1225236" cy="130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38"/>
            <p:cNvSpPr/>
            <p:nvPr/>
          </p:nvSpPr>
          <p:spPr>
            <a:xfrm>
              <a:off x="6577825" y="2919513"/>
              <a:ext cx="567055" cy="421640"/>
            </a:xfrm>
            <a:custGeom>
              <a:avLst/>
              <a:gdLst/>
              <a:ahLst/>
              <a:cxnLst/>
              <a:rect l="l" t="t" r="r" b="b"/>
              <a:pathLst>
                <a:path w="567054" h="421639" extrusionOk="0">
                  <a:moveTo>
                    <a:pt x="564769" y="167906"/>
                  </a:moveTo>
                  <a:lnTo>
                    <a:pt x="322135" y="28117"/>
                  </a:lnTo>
                  <a:lnTo>
                    <a:pt x="322135" y="78676"/>
                  </a:lnTo>
                  <a:lnTo>
                    <a:pt x="564769" y="218465"/>
                  </a:lnTo>
                  <a:lnTo>
                    <a:pt x="564769" y="167906"/>
                  </a:lnTo>
                  <a:close/>
                </a:path>
                <a:path w="567054" h="421639" extrusionOk="0">
                  <a:moveTo>
                    <a:pt x="565899" y="269544"/>
                  </a:moveTo>
                  <a:lnTo>
                    <a:pt x="98120" y="0"/>
                  </a:lnTo>
                  <a:lnTo>
                    <a:pt x="98120" y="50558"/>
                  </a:lnTo>
                  <a:lnTo>
                    <a:pt x="565899" y="320103"/>
                  </a:lnTo>
                  <a:lnTo>
                    <a:pt x="565899" y="269544"/>
                  </a:lnTo>
                  <a:close/>
                </a:path>
                <a:path w="567054" h="421639" extrusionOk="0">
                  <a:moveTo>
                    <a:pt x="566762" y="421017"/>
                  </a:moveTo>
                  <a:lnTo>
                    <a:pt x="566394" y="370459"/>
                  </a:lnTo>
                  <a:lnTo>
                    <a:pt x="0" y="43662"/>
                  </a:lnTo>
                  <a:lnTo>
                    <a:pt x="0" y="94221"/>
                  </a:lnTo>
                  <a:lnTo>
                    <a:pt x="566762" y="42101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0" name="Google Shape;610;p3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1005" y="3116764"/>
              <a:ext cx="125782" cy="18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3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06024" y="1383294"/>
              <a:ext cx="311108" cy="423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1219200" y="343140"/>
            <a:ext cx="20828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FEIGN CLIENTS</a:t>
            </a:r>
            <a:endParaRPr/>
          </a:p>
        </p:txBody>
      </p:sp>
      <p:sp>
        <p:nvSpPr>
          <p:cNvPr id="617" name="Google Shape;617;p39"/>
          <p:cNvSpPr txBox="1"/>
          <p:nvPr/>
        </p:nvSpPr>
        <p:spPr>
          <a:xfrm>
            <a:off x="944696" y="1040679"/>
            <a:ext cx="7521124" cy="82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67665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S PGothic"/>
              <a:buChar char="-"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 client - to communicate with the authentication microservice</a:t>
            </a:r>
            <a:endParaRPr dirty="0"/>
          </a:p>
          <a:p>
            <a:pPr marL="367665" marR="1031239" lvl="0" indent="-35560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S PGothic"/>
              <a:buChar char="-"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 client - to communicate with the employee  microservice</a:t>
            </a:r>
            <a:endParaRPr dirty="0"/>
          </a:p>
          <a:p>
            <a:pPr marL="367665" marR="0" lvl="0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S PGothic"/>
              <a:buChar char="-"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client - to communicate with the offer microservice</a:t>
            </a:r>
            <a:endParaRPr dirty="0"/>
          </a:p>
        </p:txBody>
      </p:sp>
      <p:sp>
        <p:nvSpPr>
          <p:cNvPr id="618" name="Google Shape;618;p39"/>
          <p:cNvSpPr txBox="1"/>
          <p:nvPr/>
        </p:nvSpPr>
        <p:spPr>
          <a:xfrm>
            <a:off x="3642380" y="4762663"/>
            <a:ext cx="18561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 of Offer Client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419573"/>
            <a:ext cx="7875177" cy="188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40"/>
          <p:cNvGrpSpPr/>
          <p:nvPr/>
        </p:nvGrpSpPr>
        <p:grpSpPr>
          <a:xfrm>
            <a:off x="5180777" y="497142"/>
            <a:ext cx="3768743" cy="4055300"/>
            <a:chOff x="5180777" y="497142"/>
            <a:chExt cx="3768743" cy="4646348"/>
          </a:xfrm>
        </p:grpSpPr>
        <p:sp>
          <p:nvSpPr>
            <p:cNvPr id="625" name="Google Shape;625;p40"/>
            <p:cNvSpPr/>
            <p:nvPr/>
          </p:nvSpPr>
          <p:spPr>
            <a:xfrm>
              <a:off x="6840019" y="497142"/>
              <a:ext cx="693420" cy="2512695"/>
            </a:xfrm>
            <a:custGeom>
              <a:avLst/>
              <a:gdLst/>
              <a:ahLst/>
              <a:cxnLst/>
              <a:rect l="l" t="t" r="r" b="b"/>
              <a:pathLst>
                <a:path w="693420" h="2512695" extrusionOk="0">
                  <a:moveTo>
                    <a:pt x="421411" y="2512137"/>
                  </a:moveTo>
                  <a:lnTo>
                    <a:pt x="271450" y="2425810"/>
                  </a:lnTo>
                  <a:lnTo>
                    <a:pt x="243132" y="2315468"/>
                  </a:lnTo>
                  <a:lnTo>
                    <a:pt x="216610" y="2208604"/>
                  </a:lnTo>
                  <a:lnTo>
                    <a:pt x="191843" y="2105162"/>
                  </a:lnTo>
                  <a:lnTo>
                    <a:pt x="168792" y="2005083"/>
                  </a:lnTo>
                  <a:lnTo>
                    <a:pt x="147414" y="1908311"/>
                  </a:lnTo>
                  <a:lnTo>
                    <a:pt x="127670" y="1814787"/>
                  </a:lnTo>
                  <a:lnTo>
                    <a:pt x="109520" y="1724454"/>
                  </a:lnTo>
                  <a:lnTo>
                    <a:pt x="92922" y="1637254"/>
                  </a:lnTo>
                  <a:lnTo>
                    <a:pt x="77836" y="1553130"/>
                  </a:lnTo>
                  <a:lnTo>
                    <a:pt x="64222" y="1472025"/>
                  </a:lnTo>
                  <a:lnTo>
                    <a:pt x="52039" y="1393880"/>
                  </a:lnTo>
                  <a:lnTo>
                    <a:pt x="41246" y="1318638"/>
                  </a:lnTo>
                  <a:lnTo>
                    <a:pt x="31804" y="1246242"/>
                  </a:lnTo>
                  <a:lnTo>
                    <a:pt x="23671" y="1176634"/>
                  </a:lnTo>
                  <a:lnTo>
                    <a:pt x="16807" y="1109757"/>
                  </a:lnTo>
                  <a:lnTo>
                    <a:pt x="11171" y="1045552"/>
                  </a:lnTo>
                  <a:lnTo>
                    <a:pt x="6723" y="983962"/>
                  </a:lnTo>
                  <a:lnTo>
                    <a:pt x="3422" y="924930"/>
                  </a:lnTo>
                  <a:lnTo>
                    <a:pt x="1229" y="868398"/>
                  </a:lnTo>
                  <a:lnTo>
                    <a:pt x="101" y="814309"/>
                  </a:lnTo>
                  <a:lnTo>
                    <a:pt x="0" y="762605"/>
                  </a:lnTo>
                  <a:lnTo>
                    <a:pt x="883" y="713228"/>
                  </a:lnTo>
                  <a:lnTo>
                    <a:pt x="2711" y="666120"/>
                  </a:lnTo>
                  <a:lnTo>
                    <a:pt x="5443" y="621226"/>
                  </a:lnTo>
                  <a:lnTo>
                    <a:pt x="9039" y="578485"/>
                  </a:lnTo>
                  <a:lnTo>
                    <a:pt x="13458" y="537842"/>
                  </a:lnTo>
                  <a:lnTo>
                    <a:pt x="18660" y="499238"/>
                  </a:lnTo>
                  <a:lnTo>
                    <a:pt x="31248" y="427919"/>
                  </a:lnTo>
                  <a:lnTo>
                    <a:pt x="46480" y="364067"/>
                  </a:lnTo>
                  <a:lnTo>
                    <a:pt x="64032" y="307222"/>
                  </a:lnTo>
                  <a:lnTo>
                    <a:pt x="83578" y="256923"/>
                  </a:lnTo>
                  <a:lnTo>
                    <a:pt x="104796" y="212709"/>
                  </a:lnTo>
                  <a:lnTo>
                    <a:pt x="127360" y="174119"/>
                  </a:lnTo>
                  <a:lnTo>
                    <a:pt x="150947" y="140694"/>
                  </a:lnTo>
                  <a:lnTo>
                    <a:pt x="187534" y="99232"/>
                  </a:lnTo>
                  <a:lnTo>
                    <a:pt x="224598" y="66799"/>
                  </a:lnTo>
                  <a:lnTo>
                    <a:pt x="261044" y="41839"/>
                  </a:lnTo>
                  <a:lnTo>
                    <a:pt x="295777" y="22800"/>
                  </a:lnTo>
                  <a:lnTo>
                    <a:pt x="337532" y="3935"/>
                  </a:lnTo>
                  <a:lnTo>
                    <a:pt x="346887" y="0"/>
                  </a:lnTo>
                  <a:lnTo>
                    <a:pt x="356742" y="15539"/>
                  </a:lnTo>
                  <a:lnTo>
                    <a:pt x="377981" y="49304"/>
                  </a:lnTo>
                  <a:lnTo>
                    <a:pt x="400942" y="86738"/>
                  </a:lnTo>
                  <a:lnTo>
                    <a:pt x="425244" y="127941"/>
                  </a:lnTo>
                  <a:lnTo>
                    <a:pt x="450506" y="173015"/>
                  </a:lnTo>
                  <a:lnTo>
                    <a:pt x="476348" y="222061"/>
                  </a:lnTo>
                  <a:lnTo>
                    <a:pt x="502390" y="275183"/>
                  </a:lnTo>
                  <a:lnTo>
                    <a:pt x="528251" y="332481"/>
                  </a:lnTo>
                  <a:lnTo>
                    <a:pt x="553550" y="394057"/>
                  </a:lnTo>
                  <a:lnTo>
                    <a:pt x="577907" y="460012"/>
                  </a:lnTo>
                  <a:lnTo>
                    <a:pt x="600942" y="530450"/>
                  </a:lnTo>
                  <a:lnTo>
                    <a:pt x="611844" y="567381"/>
                  </a:lnTo>
                  <a:lnTo>
                    <a:pt x="622273" y="605470"/>
                  </a:lnTo>
                  <a:lnTo>
                    <a:pt x="632181" y="644731"/>
                  </a:lnTo>
                  <a:lnTo>
                    <a:pt x="641521" y="685176"/>
                  </a:lnTo>
                  <a:lnTo>
                    <a:pt x="650244" y="726817"/>
                  </a:lnTo>
                  <a:lnTo>
                    <a:pt x="658304" y="769668"/>
                  </a:lnTo>
                  <a:lnTo>
                    <a:pt x="665652" y="813741"/>
                  </a:lnTo>
                  <a:lnTo>
                    <a:pt x="672242" y="859049"/>
                  </a:lnTo>
                  <a:lnTo>
                    <a:pt x="678025" y="905604"/>
                  </a:lnTo>
                  <a:lnTo>
                    <a:pt x="682955" y="953420"/>
                  </a:lnTo>
                  <a:lnTo>
                    <a:pt x="686983" y="1002508"/>
                  </a:lnTo>
                  <a:lnTo>
                    <a:pt x="690062" y="1052883"/>
                  </a:lnTo>
                  <a:lnTo>
                    <a:pt x="692144" y="1104555"/>
                  </a:lnTo>
                  <a:lnTo>
                    <a:pt x="693182" y="1157539"/>
                  </a:lnTo>
                  <a:lnTo>
                    <a:pt x="693129" y="1211847"/>
                  </a:lnTo>
                  <a:lnTo>
                    <a:pt x="691936" y="1267491"/>
                  </a:lnTo>
                  <a:lnTo>
                    <a:pt x="689556" y="1324485"/>
                  </a:lnTo>
                  <a:lnTo>
                    <a:pt x="685942" y="1382840"/>
                  </a:lnTo>
                  <a:lnTo>
                    <a:pt x="681045" y="1442571"/>
                  </a:lnTo>
                  <a:lnTo>
                    <a:pt x="674820" y="1503688"/>
                  </a:lnTo>
                  <a:lnTo>
                    <a:pt x="667216" y="1566206"/>
                  </a:lnTo>
                  <a:lnTo>
                    <a:pt x="658189" y="1630137"/>
                  </a:lnTo>
                  <a:lnTo>
                    <a:pt x="647689" y="1695493"/>
                  </a:lnTo>
                  <a:lnTo>
                    <a:pt x="635669" y="1762288"/>
                  </a:lnTo>
                  <a:lnTo>
                    <a:pt x="622081" y="1830533"/>
                  </a:lnTo>
                  <a:lnTo>
                    <a:pt x="606879" y="1900242"/>
                  </a:lnTo>
                  <a:lnTo>
                    <a:pt x="590014" y="1971428"/>
                  </a:lnTo>
                  <a:lnTo>
                    <a:pt x="571439" y="2044103"/>
                  </a:lnTo>
                  <a:lnTo>
                    <a:pt x="551106" y="2118280"/>
                  </a:lnTo>
                  <a:lnTo>
                    <a:pt x="528968" y="2193971"/>
                  </a:lnTo>
                  <a:lnTo>
                    <a:pt x="504977" y="2271190"/>
                  </a:lnTo>
                  <a:lnTo>
                    <a:pt x="479085" y="2349949"/>
                  </a:lnTo>
                  <a:lnTo>
                    <a:pt x="451246" y="2430260"/>
                  </a:lnTo>
                  <a:lnTo>
                    <a:pt x="421411" y="2512137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205043" y="2367351"/>
              <a:ext cx="250825" cy="704850"/>
            </a:xfrm>
            <a:custGeom>
              <a:avLst/>
              <a:gdLst/>
              <a:ahLst/>
              <a:cxnLst/>
              <a:rect l="l" t="t" r="r" b="b"/>
              <a:pathLst>
                <a:path w="250825" h="704850" extrusionOk="0">
                  <a:moveTo>
                    <a:pt x="227228" y="704311"/>
                  </a:moveTo>
                  <a:lnTo>
                    <a:pt x="199477" y="670149"/>
                  </a:lnTo>
                  <a:lnTo>
                    <a:pt x="169143" y="632752"/>
                  </a:lnTo>
                  <a:lnTo>
                    <a:pt x="136834" y="592853"/>
                  </a:lnTo>
                  <a:lnTo>
                    <a:pt x="103157" y="551189"/>
                  </a:lnTo>
                  <a:lnTo>
                    <a:pt x="68721" y="508494"/>
                  </a:lnTo>
                  <a:lnTo>
                    <a:pt x="34132" y="465503"/>
                  </a:lnTo>
                  <a:lnTo>
                    <a:pt x="0" y="422952"/>
                  </a:lnTo>
                  <a:lnTo>
                    <a:pt x="14530" y="373486"/>
                  </a:lnTo>
                  <a:lnTo>
                    <a:pt x="28259" y="324656"/>
                  </a:lnTo>
                  <a:lnTo>
                    <a:pt x="41198" y="276453"/>
                  </a:lnTo>
                  <a:lnTo>
                    <a:pt x="53358" y="228871"/>
                  </a:lnTo>
                  <a:lnTo>
                    <a:pt x="64751" y="181901"/>
                  </a:lnTo>
                  <a:lnTo>
                    <a:pt x="75386" y="135536"/>
                  </a:lnTo>
                  <a:lnTo>
                    <a:pt x="85277" y="89770"/>
                  </a:lnTo>
                  <a:lnTo>
                    <a:pt x="94434" y="44593"/>
                  </a:lnTo>
                  <a:lnTo>
                    <a:pt x="102869" y="0"/>
                  </a:lnTo>
                  <a:lnTo>
                    <a:pt x="122984" y="43668"/>
                  </a:lnTo>
                  <a:lnTo>
                    <a:pt x="142555" y="88989"/>
                  </a:lnTo>
                  <a:lnTo>
                    <a:pt x="161317" y="135688"/>
                  </a:lnTo>
                  <a:lnTo>
                    <a:pt x="179007" y="183493"/>
                  </a:lnTo>
                  <a:lnTo>
                    <a:pt x="195359" y="232131"/>
                  </a:lnTo>
                  <a:lnTo>
                    <a:pt x="210110" y="281330"/>
                  </a:lnTo>
                  <a:lnTo>
                    <a:pt x="222996" y="330816"/>
                  </a:lnTo>
                  <a:lnTo>
                    <a:pt x="233752" y="380316"/>
                  </a:lnTo>
                  <a:lnTo>
                    <a:pt x="242114" y="429559"/>
                  </a:lnTo>
                  <a:lnTo>
                    <a:pt x="247818" y="478270"/>
                  </a:lnTo>
                  <a:lnTo>
                    <a:pt x="250601" y="526177"/>
                  </a:lnTo>
                  <a:lnTo>
                    <a:pt x="250197" y="573008"/>
                  </a:lnTo>
                  <a:lnTo>
                    <a:pt x="246343" y="618489"/>
                  </a:lnTo>
                  <a:lnTo>
                    <a:pt x="238775" y="662348"/>
                  </a:lnTo>
                  <a:lnTo>
                    <a:pt x="227228" y="704311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6581396" y="2034344"/>
              <a:ext cx="250825" cy="560705"/>
            </a:xfrm>
            <a:custGeom>
              <a:avLst/>
              <a:gdLst/>
              <a:ahLst/>
              <a:cxnLst/>
              <a:rect l="l" t="t" r="r" b="b"/>
              <a:pathLst>
                <a:path w="250825" h="560705" extrusionOk="0">
                  <a:moveTo>
                    <a:pt x="23660" y="560434"/>
                  </a:moveTo>
                  <a:lnTo>
                    <a:pt x="9848" y="491864"/>
                  </a:lnTo>
                  <a:lnTo>
                    <a:pt x="2133" y="427475"/>
                  </a:lnTo>
                  <a:lnTo>
                    <a:pt x="0" y="367207"/>
                  </a:lnTo>
                  <a:lnTo>
                    <a:pt x="2933" y="310997"/>
                  </a:lnTo>
                  <a:lnTo>
                    <a:pt x="10420" y="258784"/>
                  </a:lnTo>
                  <a:lnTo>
                    <a:pt x="21945" y="210505"/>
                  </a:lnTo>
                  <a:lnTo>
                    <a:pt x="36995" y="166099"/>
                  </a:lnTo>
                  <a:lnTo>
                    <a:pt x="55054" y="125505"/>
                  </a:lnTo>
                  <a:lnTo>
                    <a:pt x="75609" y="88659"/>
                  </a:lnTo>
                  <a:lnTo>
                    <a:pt x="98145" y="55501"/>
                  </a:lnTo>
                  <a:lnTo>
                    <a:pt x="147104" y="0"/>
                  </a:lnTo>
                  <a:lnTo>
                    <a:pt x="154065" y="44314"/>
                  </a:lnTo>
                  <a:lnTo>
                    <a:pt x="161488" y="89570"/>
                  </a:lnTo>
                  <a:lnTo>
                    <a:pt x="169381" y="135779"/>
                  </a:lnTo>
                  <a:lnTo>
                    <a:pt x="177752" y="182953"/>
                  </a:lnTo>
                  <a:lnTo>
                    <a:pt x="186610" y="231106"/>
                  </a:lnTo>
                  <a:lnTo>
                    <a:pt x="195962" y="280248"/>
                  </a:lnTo>
                  <a:lnTo>
                    <a:pt x="205817" y="330394"/>
                  </a:lnTo>
                  <a:lnTo>
                    <a:pt x="216183" y="381555"/>
                  </a:lnTo>
                  <a:lnTo>
                    <a:pt x="227069" y="433743"/>
                  </a:lnTo>
                  <a:lnTo>
                    <a:pt x="238482" y="486971"/>
                  </a:lnTo>
                  <a:lnTo>
                    <a:pt x="250431" y="541251"/>
                  </a:lnTo>
                  <a:lnTo>
                    <a:pt x="190437" y="546625"/>
                  </a:lnTo>
                  <a:lnTo>
                    <a:pt x="130530" y="551699"/>
                  </a:lnTo>
                  <a:lnTo>
                    <a:pt x="73880" y="556345"/>
                  </a:lnTo>
                  <a:lnTo>
                    <a:pt x="23660" y="560434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8" name="Google Shape;628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4404" y="621337"/>
              <a:ext cx="693068" cy="251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7470" y="2122600"/>
              <a:ext cx="2918611" cy="3020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40"/>
            <p:cNvSpPr/>
            <p:nvPr/>
          </p:nvSpPr>
          <p:spPr>
            <a:xfrm>
              <a:off x="8482161" y="2772238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59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3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924863" y="2461526"/>
              <a:ext cx="633730" cy="647700"/>
            </a:xfrm>
            <a:custGeom>
              <a:avLst/>
              <a:gdLst/>
              <a:ahLst/>
              <a:cxnLst/>
              <a:rect l="l" t="t" r="r" b="b"/>
              <a:pathLst>
                <a:path w="633729" h="647700" extrusionOk="0">
                  <a:moveTo>
                    <a:pt x="271119" y="156210"/>
                  </a:moveTo>
                  <a:lnTo>
                    <a:pt x="0" y="0"/>
                  </a:lnTo>
                  <a:lnTo>
                    <a:pt x="0" y="56642"/>
                  </a:lnTo>
                  <a:lnTo>
                    <a:pt x="271119" y="212852"/>
                  </a:lnTo>
                  <a:lnTo>
                    <a:pt x="271119" y="156210"/>
                  </a:lnTo>
                  <a:close/>
                </a:path>
                <a:path w="633729" h="647700" extrusionOk="0">
                  <a:moveTo>
                    <a:pt x="489661" y="395097"/>
                  </a:moveTo>
                  <a:lnTo>
                    <a:pt x="457" y="112826"/>
                  </a:lnTo>
                  <a:lnTo>
                    <a:pt x="457" y="169456"/>
                  </a:lnTo>
                  <a:lnTo>
                    <a:pt x="489661" y="451739"/>
                  </a:lnTo>
                  <a:lnTo>
                    <a:pt x="489661" y="395097"/>
                  </a:lnTo>
                  <a:close/>
                </a:path>
                <a:path w="633729" h="647700" extrusionOk="0">
                  <a:moveTo>
                    <a:pt x="633679" y="591045"/>
                  </a:moveTo>
                  <a:lnTo>
                    <a:pt x="457" y="225640"/>
                  </a:lnTo>
                  <a:lnTo>
                    <a:pt x="457" y="282282"/>
                  </a:lnTo>
                  <a:lnTo>
                    <a:pt x="633679" y="647687"/>
                  </a:lnTo>
                  <a:lnTo>
                    <a:pt x="633679" y="59104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2" name="Google Shape;632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8167" y="2337816"/>
              <a:ext cx="140817" cy="20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12359" y="505330"/>
              <a:ext cx="1238097" cy="1456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40"/>
            <p:cNvSpPr/>
            <p:nvPr/>
          </p:nvSpPr>
          <p:spPr>
            <a:xfrm>
              <a:off x="5180777" y="581303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60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4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5597372" y="1002118"/>
              <a:ext cx="633730" cy="471170"/>
            </a:xfrm>
            <a:custGeom>
              <a:avLst/>
              <a:gdLst/>
              <a:ahLst/>
              <a:cxnLst/>
              <a:rect l="l" t="t" r="r" b="b"/>
              <a:pathLst>
                <a:path w="633729" h="471169" extrusionOk="0">
                  <a:moveTo>
                    <a:pt x="631710" y="188048"/>
                  </a:moveTo>
                  <a:lnTo>
                    <a:pt x="360591" y="31838"/>
                  </a:lnTo>
                  <a:lnTo>
                    <a:pt x="360591" y="88480"/>
                  </a:lnTo>
                  <a:lnTo>
                    <a:pt x="631710" y="244690"/>
                  </a:lnTo>
                  <a:lnTo>
                    <a:pt x="631710" y="188048"/>
                  </a:lnTo>
                  <a:close/>
                </a:path>
                <a:path w="633729" h="471169" extrusionOk="0">
                  <a:moveTo>
                    <a:pt x="632764" y="301459"/>
                  </a:moveTo>
                  <a:lnTo>
                    <a:pt x="110185" y="0"/>
                  </a:lnTo>
                  <a:lnTo>
                    <a:pt x="110185" y="56642"/>
                  </a:lnTo>
                  <a:lnTo>
                    <a:pt x="632764" y="358089"/>
                  </a:lnTo>
                  <a:lnTo>
                    <a:pt x="632764" y="301459"/>
                  </a:lnTo>
                  <a:close/>
                </a:path>
                <a:path w="633729" h="471169" extrusionOk="0">
                  <a:moveTo>
                    <a:pt x="633222" y="414528"/>
                  </a:moveTo>
                  <a:lnTo>
                    <a:pt x="0" y="49136"/>
                  </a:lnTo>
                  <a:lnTo>
                    <a:pt x="0" y="105765"/>
                  </a:lnTo>
                  <a:lnTo>
                    <a:pt x="633222" y="471170"/>
                  </a:lnTo>
                  <a:lnTo>
                    <a:pt x="633222" y="41452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6" name="Google Shape;636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94442" y="1222980"/>
              <a:ext cx="140817" cy="208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4729" y="1476602"/>
              <a:ext cx="739292" cy="810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40"/>
            <p:cNvSpPr/>
            <p:nvPr/>
          </p:nvSpPr>
          <p:spPr>
            <a:xfrm>
              <a:off x="5833211" y="1677237"/>
              <a:ext cx="473709" cy="412115"/>
            </a:xfrm>
            <a:custGeom>
              <a:avLst/>
              <a:gdLst/>
              <a:ahLst/>
              <a:cxnLst/>
              <a:rect l="l" t="t" r="r" b="b"/>
              <a:pathLst>
                <a:path w="473710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3710" h="412114" extrusionOk="0">
                  <a:moveTo>
                    <a:pt x="473659" y="365480"/>
                  </a:moveTo>
                  <a:lnTo>
                    <a:pt x="0" y="92341"/>
                  </a:lnTo>
                  <a:lnTo>
                    <a:pt x="0" y="138938"/>
                  </a:lnTo>
                  <a:lnTo>
                    <a:pt x="473659" y="412076"/>
                  </a:lnTo>
                  <a:lnTo>
                    <a:pt x="473659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9" name="Google Shape;639;p4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10747" y="1604650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31081" y="1765936"/>
              <a:ext cx="739292" cy="811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40"/>
            <p:cNvSpPr/>
            <p:nvPr/>
          </p:nvSpPr>
          <p:spPr>
            <a:xfrm>
              <a:off x="8019567" y="1967026"/>
              <a:ext cx="474345" cy="412115"/>
            </a:xfrm>
            <a:custGeom>
              <a:avLst/>
              <a:gdLst/>
              <a:ahLst/>
              <a:cxnLst/>
              <a:rect l="l" t="t" r="r" b="b"/>
              <a:pathLst>
                <a:path w="474345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4345" h="412114" extrusionOk="0">
                  <a:moveTo>
                    <a:pt x="474116" y="365480"/>
                  </a:moveTo>
                  <a:lnTo>
                    <a:pt x="457" y="92341"/>
                  </a:lnTo>
                  <a:lnTo>
                    <a:pt x="457" y="138938"/>
                  </a:lnTo>
                  <a:lnTo>
                    <a:pt x="474116" y="412076"/>
                  </a:lnTo>
                  <a:lnTo>
                    <a:pt x="474116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2" name="Google Shape;642;p4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97100" y="1894439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40"/>
          <p:cNvSpPr txBox="1">
            <a:spLocks noGrp="1"/>
          </p:cNvSpPr>
          <p:nvPr>
            <p:ph type="title"/>
          </p:nvPr>
        </p:nvSpPr>
        <p:spPr>
          <a:xfrm>
            <a:off x="1111662" y="2000681"/>
            <a:ext cx="23920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TESTING</a:t>
            </a:r>
            <a:endParaRPr/>
          </a:p>
        </p:txBody>
      </p:sp>
      <p:sp>
        <p:nvSpPr>
          <p:cNvPr id="644" name="Google Shape;644;p4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1"/>
          <p:cNvSpPr txBox="1">
            <a:spLocks noGrp="1"/>
          </p:cNvSpPr>
          <p:nvPr>
            <p:ph type="title"/>
          </p:nvPr>
        </p:nvSpPr>
        <p:spPr>
          <a:xfrm>
            <a:off x="1066800" y="113236"/>
            <a:ext cx="28816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AUTH MICROSERVICE</a:t>
            </a:r>
            <a:endParaRPr/>
          </a:p>
        </p:txBody>
      </p:sp>
      <p:sp>
        <p:nvSpPr>
          <p:cNvPr id="650" name="Google Shape;650;p41"/>
          <p:cNvSpPr txBox="1"/>
          <p:nvPr/>
        </p:nvSpPr>
        <p:spPr>
          <a:xfrm>
            <a:off x="990600" y="2800350"/>
            <a:ext cx="7667941" cy="212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75" rIns="0" bIns="0" anchor="t" anchorCtr="0">
            <a:spAutoFit/>
          </a:bodyPr>
          <a:lstStyle/>
          <a:p>
            <a:pPr marL="385200" marR="0" lvl="0" indent="-385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AuthMicroserviceApplicationTests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5200" marR="0" lvl="0" indent="-385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UserControllerTest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5200" marR="0" lvl="0" indent="-385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RestExceptionHandlerTest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5200" marR="0" lvl="0" indent="-385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JwtUtilTest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5200" marR="0" lvl="0" indent="-385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ModelTests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5200" marR="0" lvl="0" indent="-385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82"/>
              <a:buFont typeface="MS PGothic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UserServiceImplTest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226" y="660554"/>
            <a:ext cx="6712688" cy="198363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1"/>
          <p:cNvSpPr txBox="1"/>
          <p:nvPr/>
        </p:nvSpPr>
        <p:spPr>
          <a:xfrm>
            <a:off x="5791200" y="2800350"/>
            <a:ext cx="2971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23 test cases and all of them pass  successfully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>
            <a:spLocks noGrp="1"/>
          </p:cNvSpPr>
          <p:nvPr>
            <p:ph type="title"/>
          </p:nvPr>
        </p:nvSpPr>
        <p:spPr>
          <a:xfrm>
            <a:off x="1066800" y="154940"/>
            <a:ext cx="359282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EMPLOYEE MICROSERVICE</a:t>
            </a:r>
            <a:endParaRPr/>
          </a:p>
        </p:txBody>
      </p:sp>
      <p:sp>
        <p:nvSpPr>
          <p:cNvPr id="658" name="Google Shape;658;p42"/>
          <p:cNvSpPr txBox="1"/>
          <p:nvPr/>
        </p:nvSpPr>
        <p:spPr>
          <a:xfrm>
            <a:off x="990600" y="2800350"/>
            <a:ext cx="4290060" cy="17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84175" marR="0" lvl="0" indent="-372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EmployeeMicroserviceApplicationTests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75" marR="0" lvl="0" indent="-372110" algn="l" rtl="0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OfferClientTest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75" marR="0" lvl="0" indent="-372110" algn="l" rtl="0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EmployeeControllerTest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75" marR="0" lvl="0" indent="-37211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EmployeeExceptionHandlerTest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75" marR="0" lvl="0" indent="-37211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ModelTests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75" marR="0" lvl="0" indent="-372110" algn="l" rtl="0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EmployeeServiceImplTest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2"/>
          <p:cNvSpPr txBox="1"/>
          <p:nvPr/>
        </p:nvSpPr>
        <p:spPr>
          <a:xfrm>
            <a:off x="5466021" y="2952012"/>
            <a:ext cx="35280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42 test cases and all of them pass  successfully</a:t>
            </a:r>
            <a:endParaRPr dirty="0"/>
          </a:p>
        </p:txBody>
      </p:sp>
      <p:pic>
        <p:nvPicPr>
          <p:cNvPr id="660" name="Google Shape;66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720356"/>
            <a:ext cx="68675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3"/>
          <p:cNvSpPr txBox="1">
            <a:spLocks noGrp="1"/>
          </p:cNvSpPr>
          <p:nvPr>
            <p:ph type="title"/>
          </p:nvPr>
        </p:nvSpPr>
        <p:spPr>
          <a:xfrm>
            <a:off x="1066800" y="184404"/>
            <a:ext cx="301561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OFFER MICROSERVICE</a:t>
            </a:r>
            <a:endParaRPr/>
          </a:p>
        </p:txBody>
      </p:sp>
      <p:sp>
        <p:nvSpPr>
          <p:cNvPr id="666" name="Google Shape;666;p43"/>
          <p:cNvSpPr txBox="1"/>
          <p:nvPr/>
        </p:nvSpPr>
        <p:spPr>
          <a:xfrm>
            <a:off x="990600" y="2952750"/>
            <a:ext cx="3642360" cy="161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417830" marR="0" lvl="0" indent="-4057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EmployeeEntityTests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7830" marR="0" lvl="0" indent="-405765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ExceptionTests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7830" marR="0" lvl="0" indent="-405765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OfferEntityTests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7830" marR="0" lvl="0" indent="-405765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OfferServiceTests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7830" marR="0" lvl="0" indent="-405765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ModelTests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 txBox="1"/>
          <p:nvPr/>
        </p:nvSpPr>
        <p:spPr>
          <a:xfrm>
            <a:off x="5410200" y="2952750"/>
            <a:ext cx="35280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43 test cases and all of them pass  successfully</a:t>
            </a:r>
            <a:endParaRPr/>
          </a:p>
        </p:txBody>
      </p:sp>
      <p:pic>
        <p:nvPicPr>
          <p:cNvPr id="668" name="Google Shape;6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740047"/>
            <a:ext cx="6948487" cy="204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>
            <a:spLocks noGrp="1"/>
          </p:cNvSpPr>
          <p:nvPr>
            <p:ph type="title"/>
          </p:nvPr>
        </p:nvSpPr>
        <p:spPr>
          <a:xfrm>
            <a:off x="1066800" y="187973"/>
            <a:ext cx="313182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POINTS MICROSERVICE</a:t>
            </a:r>
            <a:endParaRPr/>
          </a:p>
        </p:txBody>
      </p:sp>
      <p:sp>
        <p:nvSpPr>
          <p:cNvPr id="674" name="Google Shape;674;p44"/>
          <p:cNvSpPr txBox="1"/>
          <p:nvPr/>
        </p:nvSpPr>
        <p:spPr>
          <a:xfrm>
            <a:off x="990600" y="3028950"/>
            <a:ext cx="3901440" cy="133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26719" marR="0" lvl="0" indent="-414654" algn="l" rtl="0">
              <a:lnSpc>
                <a:spcPct val="152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PointsMicroserviceApplicationTest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6719" marR="0" lvl="0" indent="-41465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PointsControllerTests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6719" marR="0" lvl="0" indent="-41465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PointsExceptionHandlerTests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6719" marR="0" lvl="0" indent="-41465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S PGothic"/>
              <a:buChar char="-"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ModelTests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4"/>
          <p:cNvSpPr txBox="1"/>
          <p:nvPr/>
        </p:nvSpPr>
        <p:spPr>
          <a:xfrm>
            <a:off x="5410200" y="3045342"/>
            <a:ext cx="35280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16 test cases and all of them pass  successfully</a:t>
            </a:r>
            <a:endParaRPr/>
          </a:p>
        </p:txBody>
      </p:sp>
      <p:pic>
        <p:nvPicPr>
          <p:cNvPr id="676" name="Google Shape;67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819150"/>
            <a:ext cx="8001000" cy="179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1016000" y="2144445"/>
            <a:ext cx="5003800" cy="5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REQUIREMENT ANALYSIS</a:t>
            </a:r>
            <a:endParaRPr/>
          </a:p>
        </p:txBody>
      </p:sp>
      <p:grpSp>
        <p:nvGrpSpPr>
          <p:cNvPr id="109" name="Google Shape;109;p10"/>
          <p:cNvGrpSpPr/>
          <p:nvPr/>
        </p:nvGrpSpPr>
        <p:grpSpPr>
          <a:xfrm>
            <a:off x="5666056" y="1129221"/>
            <a:ext cx="3063627" cy="2885062"/>
            <a:chOff x="5666056" y="1129221"/>
            <a:chExt cx="3063627" cy="2885062"/>
          </a:xfrm>
        </p:grpSpPr>
        <p:pic>
          <p:nvPicPr>
            <p:cNvPr id="110" name="Google Shape;11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434" y="1466157"/>
              <a:ext cx="753978" cy="81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0"/>
            <p:cNvSpPr/>
            <p:nvPr/>
          </p:nvSpPr>
          <p:spPr>
            <a:xfrm>
              <a:off x="6470129" y="1667560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12"/>
                  </a:moveTo>
                  <a:lnTo>
                    <a:pt x="1041" y="0"/>
                  </a:lnTo>
                  <a:lnTo>
                    <a:pt x="698" y="46672"/>
                  </a:lnTo>
                  <a:lnTo>
                    <a:pt x="226364" y="174485"/>
                  </a:lnTo>
                  <a:lnTo>
                    <a:pt x="226707" y="127812"/>
                  </a:lnTo>
                  <a:close/>
                </a:path>
                <a:path w="481329" h="412750" extrusionOk="0">
                  <a:moveTo>
                    <a:pt x="480949" y="365239"/>
                  </a:moveTo>
                  <a:lnTo>
                    <a:pt x="355" y="93243"/>
                  </a:lnTo>
                  <a:lnTo>
                    <a:pt x="0" y="140614"/>
                  </a:lnTo>
                  <a:lnTo>
                    <a:pt x="480593" y="412597"/>
                  </a:lnTo>
                  <a:lnTo>
                    <a:pt x="480949" y="365239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" name="Google Shape;112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6405" y="1595026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76053" y="3200753"/>
              <a:ext cx="753630" cy="813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0"/>
            <p:cNvSpPr/>
            <p:nvPr/>
          </p:nvSpPr>
          <p:spPr>
            <a:xfrm>
              <a:off x="8168754" y="3402164"/>
              <a:ext cx="481330" cy="412750"/>
            </a:xfrm>
            <a:custGeom>
              <a:avLst/>
              <a:gdLst/>
              <a:ahLst/>
              <a:cxnLst/>
              <a:rect l="l" t="t" r="r" b="b"/>
              <a:pathLst>
                <a:path w="481329" h="412750" extrusionOk="0">
                  <a:moveTo>
                    <a:pt x="226707" y="127800"/>
                  </a:moveTo>
                  <a:lnTo>
                    <a:pt x="1041" y="0"/>
                  </a:lnTo>
                  <a:lnTo>
                    <a:pt x="685" y="46659"/>
                  </a:lnTo>
                  <a:lnTo>
                    <a:pt x="226364" y="174472"/>
                  </a:lnTo>
                  <a:lnTo>
                    <a:pt x="226707" y="127800"/>
                  </a:lnTo>
                  <a:close/>
                </a:path>
                <a:path w="481329" h="412750" extrusionOk="0">
                  <a:moveTo>
                    <a:pt x="480936" y="365226"/>
                  </a:moveTo>
                  <a:lnTo>
                    <a:pt x="342" y="93243"/>
                  </a:lnTo>
                  <a:lnTo>
                    <a:pt x="0" y="140601"/>
                  </a:lnTo>
                  <a:lnTo>
                    <a:pt x="480593" y="412597"/>
                  </a:lnTo>
                  <a:lnTo>
                    <a:pt x="480936" y="36522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" name="Google Shape;115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45024" y="3329622"/>
              <a:ext cx="85323" cy="12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0"/>
            <p:cNvSpPr/>
            <p:nvPr/>
          </p:nvSpPr>
          <p:spPr>
            <a:xfrm>
              <a:off x="7260006" y="1129221"/>
              <a:ext cx="1190625" cy="1990089"/>
            </a:xfrm>
            <a:custGeom>
              <a:avLst/>
              <a:gdLst/>
              <a:ahLst/>
              <a:cxnLst/>
              <a:rect l="l" t="t" r="r" b="b"/>
              <a:pathLst>
                <a:path w="1190625" h="1990089" extrusionOk="0">
                  <a:moveTo>
                    <a:pt x="580894" y="1989945"/>
                  </a:moveTo>
                  <a:lnTo>
                    <a:pt x="549699" y="1943372"/>
                  </a:lnTo>
                  <a:lnTo>
                    <a:pt x="519539" y="1896360"/>
                  </a:lnTo>
                  <a:lnTo>
                    <a:pt x="490399" y="1848939"/>
                  </a:lnTo>
                  <a:lnTo>
                    <a:pt x="462265" y="1801139"/>
                  </a:lnTo>
                  <a:lnTo>
                    <a:pt x="435124" y="1752990"/>
                  </a:lnTo>
                  <a:lnTo>
                    <a:pt x="408960" y="1704522"/>
                  </a:lnTo>
                  <a:lnTo>
                    <a:pt x="383761" y="1655764"/>
                  </a:lnTo>
                  <a:lnTo>
                    <a:pt x="359511" y="1606747"/>
                  </a:lnTo>
                  <a:lnTo>
                    <a:pt x="336198" y="1557501"/>
                  </a:lnTo>
                  <a:lnTo>
                    <a:pt x="313806" y="1508056"/>
                  </a:lnTo>
                  <a:lnTo>
                    <a:pt x="292322" y="1458441"/>
                  </a:lnTo>
                  <a:lnTo>
                    <a:pt x="271732" y="1408687"/>
                  </a:lnTo>
                  <a:lnTo>
                    <a:pt x="252022" y="1358824"/>
                  </a:lnTo>
                  <a:lnTo>
                    <a:pt x="233178" y="1308881"/>
                  </a:lnTo>
                  <a:lnTo>
                    <a:pt x="215185" y="1258890"/>
                  </a:lnTo>
                  <a:lnTo>
                    <a:pt x="198030" y="1208878"/>
                  </a:lnTo>
                  <a:lnTo>
                    <a:pt x="181699" y="1158878"/>
                  </a:lnTo>
                  <a:lnTo>
                    <a:pt x="166177" y="1108917"/>
                  </a:lnTo>
                  <a:lnTo>
                    <a:pt x="151450" y="1059028"/>
                  </a:lnTo>
                  <a:lnTo>
                    <a:pt x="137505" y="1009239"/>
                  </a:lnTo>
                  <a:lnTo>
                    <a:pt x="124328" y="959580"/>
                  </a:lnTo>
                  <a:lnTo>
                    <a:pt x="111904" y="910082"/>
                  </a:lnTo>
                  <a:lnTo>
                    <a:pt x="100219" y="860775"/>
                  </a:lnTo>
                  <a:lnTo>
                    <a:pt x="89259" y="811688"/>
                  </a:lnTo>
                  <a:lnTo>
                    <a:pt x="79011" y="762851"/>
                  </a:lnTo>
                  <a:lnTo>
                    <a:pt x="69460" y="714295"/>
                  </a:lnTo>
                  <a:lnTo>
                    <a:pt x="60592" y="666050"/>
                  </a:lnTo>
                  <a:lnTo>
                    <a:pt x="52393" y="618144"/>
                  </a:lnTo>
                  <a:lnTo>
                    <a:pt x="44849" y="570609"/>
                  </a:lnTo>
                  <a:lnTo>
                    <a:pt x="37947" y="523475"/>
                  </a:lnTo>
                  <a:lnTo>
                    <a:pt x="31671" y="476770"/>
                  </a:lnTo>
                  <a:lnTo>
                    <a:pt x="26008" y="430526"/>
                  </a:lnTo>
                  <a:lnTo>
                    <a:pt x="20944" y="384773"/>
                  </a:lnTo>
                  <a:lnTo>
                    <a:pt x="16465" y="339539"/>
                  </a:lnTo>
                  <a:lnTo>
                    <a:pt x="12556" y="294856"/>
                  </a:lnTo>
                  <a:lnTo>
                    <a:pt x="9205" y="250753"/>
                  </a:lnTo>
                  <a:lnTo>
                    <a:pt x="6396" y="207261"/>
                  </a:lnTo>
                  <a:lnTo>
                    <a:pt x="4115" y="164408"/>
                  </a:lnTo>
                  <a:lnTo>
                    <a:pt x="2350" y="122226"/>
                  </a:lnTo>
                  <a:lnTo>
                    <a:pt x="1084" y="80744"/>
                  </a:lnTo>
                  <a:lnTo>
                    <a:pt x="306" y="39991"/>
                  </a:lnTo>
                  <a:lnTo>
                    <a:pt x="0" y="0"/>
                  </a:lnTo>
                  <a:lnTo>
                    <a:pt x="38182" y="17287"/>
                  </a:lnTo>
                  <a:lnTo>
                    <a:pt x="82601" y="30253"/>
                  </a:lnTo>
                  <a:lnTo>
                    <a:pt x="132022" y="39320"/>
                  </a:lnTo>
                  <a:lnTo>
                    <a:pt x="185208" y="44912"/>
                  </a:lnTo>
                  <a:lnTo>
                    <a:pt x="240924" y="47452"/>
                  </a:lnTo>
                  <a:lnTo>
                    <a:pt x="297934" y="47363"/>
                  </a:lnTo>
                  <a:lnTo>
                    <a:pt x="355002" y="45068"/>
                  </a:lnTo>
                  <a:lnTo>
                    <a:pt x="410892" y="40991"/>
                  </a:lnTo>
                  <a:lnTo>
                    <a:pt x="464369" y="35554"/>
                  </a:lnTo>
                  <a:lnTo>
                    <a:pt x="514196" y="29182"/>
                  </a:lnTo>
                  <a:lnTo>
                    <a:pt x="559138" y="22297"/>
                  </a:lnTo>
                  <a:lnTo>
                    <a:pt x="597959" y="15323"/>
                  </a:lnTo>
                  <a:lnTo>
                    <a:pt x="622789" y="48257"/>
                  </a:lnTo>
                  <a:lnTo>
                    <a:pt x="650491" y="84479"/>
                  </a:lnTo>
                  <a:lnTo>
                    <a:pt x="680704" y="123454"/>
                  </a:lnTo>
                  <a:lnTo>
                    <a:pt x="713067" y="164645"/>
                  </a:lnTo>
                  <a:lnTo>
                    <a:pt x="747221" y="207516"/>
                  </a:lnTo>
                  <a:lnTo>
                    <a:pt x="782806" y="251532"/>
                  </a:lnTo>
                  <a:lnTo>
                    <a:pt x="819461" y="296156"/>
                  </a:lnTo>
                  <a:lnTo>
                    <a:pt x="856827" y="340853"/>
                  </a:lnTo>
                  <a:lnTo>
                    <a:pt x="894543" y="385086"/>
                  </a:lnTo>
                  <a:lnTo>
                    <a:pt x="932250" y="428319"/>
                  </a:lnTo>
                  <a:lnTo>
                    <a:pt x="969587" y="470017"/>
                  </a:lnTo>
                  <a:lnTo>
                    <a:pt x="1006194" y="509643"/>
                  </a:lnTo>
                  <a:lnTo>
                    <a:pt x="1041711" y="546661"/>
                  </a:lnTo>
                  <a:lnTo>
                    <a:pt x="1075778" y="580536"/>
                  </a:lnTo>
                  <a:lnTo>
                    <a:pt x="1108035" y="610731"/>
                  </a:lnTo>
                  <a:lnTo>
                    <a:pt x="1138122" y="636711"/>
                  </a:lnTo>
                  <a:lnTo>
                    <a:pt x="1190345" y="673879"/>
                  </a:lnTo>
                  <a:lnTo>
                    <a:pt x="1189011" y="723879"/>
                  </a:lnTo>
                  <a:lnTo>
                    <a:pt x="1186893" y="774215"/>
                  </a:lnTo>
                  <a:lnTo>
                    <a:pt x="1183961" y="824793"/>
                  </a:lnTo>
                  <a:lnTo>
                    <a:pt x="1180188" y="875521"/>
                  </a:lnTo>
                  <a:lnTo>
                    <a:pt x="1175547" y="926303"/>
                  </a:lnTo>
                  <a:lnTo>
                    <a:pt x="1170009" y="977046"/>
                  </a:lnTo>
                  <a:lnTo>
                    <a:pt x="1163548" y="1027657"/>
                  </a:lnTo>
                  <a:lnTo>
                    <a:pt x="1156136" y="1078041"/>
                  </a:lnTo>
                  <a:lnTo>
                    <a:pt x="1147745" y="1128105"/>
                  </a:lnTo>
                  <a:lnTo>
                    <a:pt x="1138348" y="1177756"/>
                  </a:lnTo>
                  <a:lnTo>
                    <a:pt x="1127916" y="1226899"/>
                  </a:lnTo>
                  <a:lnTo>
                    <a:pt x="1116423" y="1275441"/>
                  </a:lnTo>
                  <a:lnTo>
                    <a:pt x="1103841" y="1323288"/>
                  </a:lnTo>
                  <a:lnTo>
                    <a:pt x="1090141" y="1370346"/>
                  </a:lnTo>
                  <a:lnTo>
                    <a:pt x="1075297" y="1416522"/>
                  </a:lnTo>
                  <a:lnTo>
                    <a:pt x="1059281" y="1461722"/>
                  </a:lnTo>
                  <a:lnTo>
                    <a:pt x="1042064" y="1505851"/>
                  </a:lnTo>
                  <a:lnTo>
                    <a:pt x="1023621" y="1548818"/>
                  </a:lnTo>
                  <a:lnTo>
                    <a:pt x="1003922" y="1590527"/>
                  </a:lnTo>
                  <a:lnTo>
                    <a:pt x="982941" y="1630885"/>
                  </a:lnTo>
                  <a:lnTo>
                    <a:pt x="960649" y="1669798"/>
                  </a:lnTo>
                  <a:lnTo>
                    <a:pt x="937020" y="1707172"/>
                  </a:lnTo>
                  <a:lnTo>
                    <a:pt x="912025" y="1742915"/>
                  </a:lnTo>
                  <a:lnTo>
                    <a:pt x="885637" y="1776931"/>
                  </a:lnTo>
                  <a:lnTo>
                    <a:pt x="857828" y="1809128"/>
                  </a:lnTo>
                  <a:lnTo>
                    <a:pt x="828570" y="1839411"/>
                  </a:lnTo>
                  <a:lnTo>
                    <a:pt x="797837" y="1867687"/>
                  </a:lnTo>
                  <a:lnTo>
                    <a:pt x="765600" y="1893863"/>
                  </a:lnTo>
                  <a:lnTo>
                    <a:pt x="731832" y="1917843"/>
                  </a:lnTo>
                  <a:lnTo>
                    <a:pt x="696505" y="1939535"/>
                  </a:lnTo>
                  <a:lnTo>
                    <a:pt x="659591" y="1958846"/>
                  </a:lnTo>
                  <a:lnTo>
                    <a:pt x="621063" y="1975680"/>
                  </a:lnTo>
                  <a:lnTo>
                    <a:pt x="580894" y="1989945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88100" y="1243613"/>
              <a:ext cx="1190344" cy="198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0"/>
            <p:cNvSpPr/>
            <p:nvPr/>
          </p:nvSpPr>
          <p:spPr>
            <a:xfrm>
              <a:off x="7666552" y="1258865"/>
              <a:ext cx="609600" cy="1974850"/>
            </a:xfrm>
            <a:custGeom>
              <a:avLst/>
              <a:gdLst/>
              <a:ahLst/>
              <a:cxnLst/>
              <a:rect l="l" t="t" r="r" b="b"/>
              <a:pathLst>
                <a:path w="609600" h="1974850" extrusionOk="0">
                  <a:moveTo>
                    <a:pt x="0" y="1974273"/>
                  </a:moveTo>
                  <a:lnTo>
                    <a:pt x="17063" y="0"/>
                  </a:lnTo>
                  <a:lnTo>
                    <a:pt x="41891" y="32930"/>
                  </a:lnTo>
                  <a:lnTo>
                    <a:pt x="69585" y="69144"/>
                  </a:lnTo>
                  <a:lnTo>
                    <a:pt x="99784" y="108104"/>
                  </a:lnTo>
                  <a:lnTo>
                    <a:pt x="132132" y="149277"/>
                  </a:lnTo>
                  <a:lnTo>
                    <a:pt x="166268" y="192127"/>
                  </a:lnTo>
                  <a:lnTo>
                    <a:pt x="201834" y="236118"/>
                  </a:lnTo>
                  <a:lnTo>
                    <a:pt x="238470" y="280716"/>
                  </a:lnTo>
                  <a:lnTo>
                    <a:pt x="275818" y="325384"/>
                  </a:lnTo>
                  <a:lnTo>
                    <a:pt x="313518" y="369588"/>
                  </a:lnTo>
                  <a:lnTo>
                    <a:pt x="351212" y="412792"/>
                  </a:lnTo>
                  <a:lnTo>
                    <a:pt x="388540" y="454462"/>
                  </a:lnTo>
                  <a:lnTo>
                    <a:pt x="425144" y="494061"/>
                  </a:lnTo>
                  <a:lnTo>
                    <a:pt x="460665" y="531055"/>
                  </a:lnTo>
                  <a:lnTo>
                    <a:pt x="494743" y="564908"/>
                  </a:lnTo>
                  <a:lnTo>
                    <a:pt x="527019" y="595085"/>
                  </a:lnTo>
                  <a:lnTo>
                    <a:pt x="557135" y="621051"/>
                  </a:lnTo>
                  <a:lnTo>
                    <a:pt x="609450" y="658207"/>
                  </a:lnTo>
                  <a:lnTo>
                    <a:pt x="608086" y="708208"/>
                  </a:lnTo>
                  <a:lnTo>
                    <a:pt x="605938" y="758547"/>
                  </a:lnTo>
                  <a:lnTo>
                    <a:pt x="602979" y="809130"/>
                  </a:lnTo>
                  <a:lnTo>
                    <a:pt x="599182" y="859862"/>
                  </a:lnTo>
                  <a:lnTo>
                    <a:pt x="594517" y="910651"/>
                  </a:lnTo>
                  <a:lnTo>
                    <a:pt x="588959" y="961403"/>
                  </a:lnTo>
                  <a:lnTo>
                    <a:pt x="582479" y="1012022"/>
                  </a:lnTo>
                  <a:lnTo>
                    <a:pt x="575050" y="1062416"/>
                  </a:lnTo>
                  <a:lnTo>
                    <a:pt x="566643" y="1112490"/>
                  </a:lnTo>
                  <a:lnTo>
                    <a:pt x="557232" y="1162151"/>
                  </a:lnTo>
                  <a:lnTo>
                    <a:pt x="546789" y="1211305"/>
                  </a:lnTo>
                  <a:lnTo>
                    <a:pt x="535287" y="1259857"/>
                  </a:lnTo>
                  <a:lnTo>
                    <a:pt x="522696" y="1307714"/>
                  </a:lnTo>
                  <a:lnTo>
                    <a:pt x="508991" y="1354783"/>
                  </a:lnTo>
                  <a:lnTo>
                    <a:pt x="494143" y="1400968"/>
                  </a:lnTo>
                  <a:lnTo>
                    <a:pt x="478125" y="1446177"/>
                  </a:lnTo>
                  <a:lnTo>
                    <a:pt x="460909" y="1490314"/>
                  </a:lnTo>
                  <a:lnTo>
                    <a:pt x="442467" y="1533287"/>
                  </a:lnTo>
                  <a:lnTo>
                    <a:pt x="422772" y="1575002"/>
                  </a:lnTo>
                  <a:lnTo>
                    <a:pt x="401797" y="1615364"/>
                  </a:lnTo>
                  <a:lnTo>
                    <a:pt x="379513" y="1654280"/>
                  </a:lnTo>
                  <a:lnTo>
                    <a:pt x="355893" y="1691655"/>
                  </a:lnTo>
                  <a:lnTo>
                    <a:pt x="330909" y="1727397"/>
                  </a:lnTo>
                  <a:lnTo>
                    <a:pt x="304534" y="1761410"/>
                  </a:lnTo>
                  <a:lnTo>
                    <a:pt x="276741" y="1793601"/>
                  </a:lnTo>
                  <a:lnTo>
                    <a:pt x="247501" y="1823877"/>
                  </a:lnTo>
                  <a:lnTo>
                    <a:pt x="216787" y="1852143"/>
                  </a:lnTo>
                  <a:lnTo>
                    <a:pt x="184571" y="1878305"/>
                  </a:lnTo>
                  <a:lnTo>
                    <a:pt x="150826" y="1902269"/>
                  </a:lnTo>
                  <a:lnTo>
                    <a:pt x="115524" y="1923942"/>
                  </a:lnTo>
                  <a:lnTo>
                    <a:pt x="78637" y="1943230"/>
                  </a:lnTo>
                  <a:lnTo>
                    <a:pt x="40138" y="1960038"/>
                  </a:lnTo>
                  <a:lnTo>
                    <a:pt x="0" y="1974273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2829" y="2301564"/>
              <a:ext cx="699302" cy="166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0"/>
            <p:cNvSpPr/>
            <p:nvPr/>
          </p:nvSpPr>
          <p:spPr>
            <a:xfrm>
              <a:off x="7022942" y="3048577"/>
              <a:ext cx="528320" cy="750570"/>
            </a:xfrm>
            <a:custGeom>
              <a:avLst/>
              <a:gdLst/>
              <a:ahLst/>
              <a:cxnLst/>
              <a:rect l="l" t="t" r="r" b="b"/>
              <a:pathLst>
                <a:path w="528320" h="750570" extrusionOk="0">
                  <a:moveTo>
                    <a:pt x="528306" y="750495"/>
                  </a:moveTo>
                  <a:lnTo>
                    <a:pt x="1392" y="460396"/>
                  </a:lnTo>
                  <a:lnTo>
                    <a:pt x="0" y="0"/>
                  </a:lnTo>
                  <a:lnTo>
                    <a:pt x="526913" y="290098"/>
                  </a:lnTo>
                  <a:lnTo>
                    <a:pt x="528306" y="75049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32299" y="2743532"/>
              <a:ext cx="244820" cy="275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0"/>
            <p:cNvSpPr/>
            <p:nvPr/>
          </p:nvSpPr>
          <p:spPr>
            <a:xfrm>
              <a:off x="6932828" y="2301570"/>
              <a:ext cx="699770" cy="927735"/>
            </a:xfrm>
            <a:custGeom>
              <a:avLst/>
              <a:gdLst/>
              <a:ahLst/>
              <a:cxnLst/>
              <a:rect l="l" t="t" r="r" b="b"/>
              <a:pathLst>
                <a:path w="699770" h="927735" extrusionOk="0">
                  <a:moveTo>
                    <a:pt x="562648" y="880262"/>
                  </a:moveTo>
                  <a:lnTo>
                    <a:pt x="100152" y="625690"/>
                  </a:lnTo>
                  <a:lnTo>
                    <a:pt x="100152" y="673049"/>
                  </a:lnTo>
                  <a:lnTo>
                    <a:pt x="562648" y="927633"/>
                  </a:lnTo>
                  <a:lnTo>
                    <a:pt x="562648" y="880262"/>
                  </a:lnTo>
                  <a:close/>
                </a:path>
                <a:path w="699770" h="927735" extrusionOk="0">
                  <a:moveTo>
                    <a:pt x="699643" y="606666"/>
                  </a:moveTo>
                  <a:lnTo>
                    <a:pt x="698944" y="384822"/>
                  </a:lnTo>
                  <a:lnTo>
                    <a:pt x="0" y="0"/>
                  </a:lnTo>
                  <a:lnTo>
                    <a:pt x="342" y="222186"/>
                  </a:lnTo>
                  <a:lnTo>
                    <a:pt x="699643" y="60666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436" y="2419525"/>
              <a:ext cx="88806" cy="131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75924" y="1647104"/>
              <a:ext cx="1036763" cy="1220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45267" y="2854458"/>
              <a:ext cx="474674" cy="45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0"/>
            <p:cNvSpPr/>
            <p:nvPr/>
          </p:nvSpPr>
          <p:spPr>
            <a:xfrm>
              <a:off x="5666056" y="1710539"/>
              <a:ext cx="391160" cy="372745"/>
            </a:xfrm>
            <a:custGeom>
              <a:avLst/>
              <a:gdLst/>
              <a:ahLst/>
              <a:cxnLst/>
              <a:rect l="l" t="t" r="r" b="b"/>
              <a:pathLst>
                <a:path w="391160" h="372744" extrusionOk="0">
                  <a:moveTo>
                    <a:pt x="391093" y="372287"/>
                  </a:moveTo>
                  <a:lnTo>
                    <a:pt x="0" y="146616"/>
                  </a:lnTo>
                  <a:lnTo>
                    <a:pt x="0" y="0"/>
                  </a:lnTo>
                  <a:lnTo>
                    <a:pt x="391093" y="225671"/>
                  </a:lnTo>
                  <a:lnTo>
                    <a:pt x="391093" y="372287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6014364" y="2063432"/>
              <a:ext cx="530860" cy="394970"/>
            </a:xfrm>
            <a:custGeom>
              <a:avLst/>
              <a:gdLst/>
              <a:ahLst/>
              <a:cxnLst/>
              <a:rect l="l" t="t" r="r" b="b"/>
              <a:pathLst>
                <a:path w="530859" h="394969" extrusionOk="0">
                  <a:moveTo>
                    <a:pt x="528942" y="157289"/>
                  </a:moveTo>
                  <a:lnTo>
                    <a:pt x="301879" y="26339"/>
                  </a:lnTo>
                  <a:lnTo>
                    <a:pt x="301879" y="73698"/>
                  </a:lnTo>
                  <a:lnTo>
                    <a:pt x="528942" y="204647"/>
                  </a:lnTo>
                  <a:lnTo>
                    <a:pt x="528942" y="157289"/>
                  </a:lnTo>
                  <a:close/>
                </a:path>
                <a:path w="530859" h="394969" extrusionOk="0">
                  <a:moveTo>
                    <a:pt x="529958" y="252476"/>
                  </a:moveTo>
                  <a:lnTo>
                    <a:pt x="92202" y="0"/>
                  </a:lnTo>
                  <a:lnTo>
                    <a:pt x="92202" y="47358"/>
                  </a:lnTo>
                  <a:lnTo>
                    <a:pt x="529958" y="299847"/>
                  </a:lnTo>
                  <a:lnTo>
                    <a:pt x="529958" y="252476"/>
                  </a:lnTo>
                  <a:close/>
                </a:path>
                <a:path w="530859" h="394969" extrusionOk="0">
                  <a:moveTo>
                    <a:pt x="530402" y="347014"/>
                  </a:moveTo>
                  <a:lnTo>
                    <a:pt x="0" y="40894"/>
                  </a:lnTo>
                  <a:lnTo>
                    <a:pt x="0" y="88265"/>
                  </a:lnTo>
                  <a:lnTo>
                    <a:pt x="530402" y="394385"/>
                  </a:lnTo>
                  <a:lnTo>
                    <a:pt x="530402" y="34701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1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597680" y="2248235"/>
              <a:ext cx="117710" cy="17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330462" y="2791294"/>
              <a:ext cx="291143" cy="3964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45"/>
          <p:cNvGrpSpPr/>
          <p:nvPr/>
        </p:nvGrpSpPr>
        <p:grpSpPr>
          <a:xfrm>
            <a:off x="5334000" y="361950"/>
            <a:ext cx="3582240" cy="4131490"/>
            <a:chOff x="5180777" y="497142"/>
            <a:chExt cx="3768743" cy="4646348"/>
          </a:xfrm>
        </p:grpSpPr>
        <p:sp>
          <p:nvSpPr>
            <p:cNvPr id="682" name="Google Shape;682;p45"/>
            <p:cNvSpPr/>
            <p:nvPr/>
          </p:nvSpPr>
          <p:spPr>
            <a:xfrm>
              <a:off x="6840019" y="497142"/>
              <a:ext cx="693420" cy="2512695"/>
            </a:xfrm>
            <a:custGeom>
              <a:avLst/>
              <a:gdLst/>
              <a:ahLst/>
              <a:cxnLst/>
              <a:rect l="l" t="t" r="r" b="b"/>
              <a:pathLst>
                <a:path w="693420" h="2512695" extrusionOk="0">
                  <a:moveTo>
                    <a:pt x="421411" y="2512137"/>
                  </a:moveTo>
                  <a:lnTo>
                    <a:pt x="271450" y="2425810"/>
                  </a:lnTo>
                  <a:lnTo>
                    <a:pt x="243132" y="2315468"/>
                  </a:lnTo>
                  <a:lnTo>
                    <a:pt x="216610" y="2208604"/>
                  </a:lnTo>
                  <a:lnTo>
                    <a:pt x="191843" y="2105162"/>
                  </a:lnTo>
                  <a:lnTo>
                    <a:pt x="168792" y="2005083"/>
                  </a:lnTo>
                  <a:lnTo>
                    <a:pt x="147414" y="1908311"/>
                  </a:lnTo>
                  <a:lnTo>
                    <a:pt x="127670" y="1814787"/>
                  </a:lnTo>
                  <a:lnTo>
                    <a:pt x="109520" y="1724454"/>
                  </a:lnTo>
                  <a:lnTo>
                    <a:pt x="92922" y="1637254"/>
                  </a:lnTo>
                  <a:lnTo>
                    <a:pt x="77836" y="1553130"/>
                  </a:lnTo>
                  <a:lnTo>
                    <a:pt x="64222" y="1472025"/>
                  </a:lnTo>
                  <a:lnTo>
                    <a:pt x="52039" y="1393880"/>
                  </a:lnTo>
                  <a:lnTo>
                    <a:pt x="41246" y="1318638"/>
                  </a:lnTo>
                  <a:lnTo>
                    <a:pt x="31804" y="1246242"/>
                  </a:lnTo>
                  <a:lnTo>
                    <a:pt x="23671" y="1176634"/>
                  </a:lnTo>
                  <a:lnTo>
                    <a:pt x="16807" y="1109757"/>
                  </a:lnTo>
                  <a:lnTo>
                    <a:pt x="11171" y="1045552"/>
                  </a:lnTo>
                  <a:lnTo>
                    <a:pt x="6723" y="983962"/>
                  </a:lnTo>
                  <a:lnTo>
                    <a:pt x="3422" y="924930"/>
                  </a:lnTo>
                  <a:lnTo>
                    <a:pt x="1229" y="868398"/>
                  </a:lnTo>
                  <a:lnTo>
                    <a:pt x="101" y="814309"/>
                  </a:lnTo>
                  <a:lnTo>
                    <a:pt x="0" y="762605"/>
                  </a:lnTo>
                  <a:lnTo>
                    <a:pt x="883" y="713228"/>
                  </a:lnTo>
                  <a:lnTo>
                    <a:pt x="2711" y="666120"/>
                  </a:lnTo>
                  <a:lnTo>
                    <a:pt x="5443" y="621226"/>
                  </a:lnTo>
                  <a:lnTo>
                    <a:pt x="9039" y="578485"/>
                  </a:lnTo>
                  <a:lnTo>
                    <a:pt x="13458" y="537842"/>
                  </a:lnTo>
                  <a:lnTo>
                    <a:pt x="18660" y="499238"/>
                  </a:lnTo>
                  <a:lnTo>
                    <a:pt x="31248" y="427919"/>
                  </a:lnTo>
                  <a:lnTo>
                    <a:pt x="46480" y="364067"/>
                  </a:lnTo>
                  <a:lnTo>
                    <a:pt x="64032" y="307222"/>
                  </a:lnTo>
                  <a:lnTo>
                    <a:pt x="83578" y="256923"/>
                  </a:lnTo>
                  <a:lnTo>
                    <a:pt x="104796" y="212709"/>
                  </a:lnTo>
                  <a:lnTo>
                    <a:pt x="127360" y="174119"/>
                  </a:lnTo>
                  <a:lnTo>
                    <a:pt x="150947" y="140694"/>
                  </a:lnTo>
                  <a:lnTo>
                    <a:pt x="187534" y="99232"/>
                  </a:lnTo>
                  <a:lnTo>
                    <a:pt x="224598" y="66799"/>
                  </a:lnTo>
                  <a:lnTo>
                    <a:pt x="261044" y="41839"/>
                  </a:lnTo>
                  <a:lnTo>
                    <a:pt x="295777" y="22800"/>
                  </a:lnTo>
                  <a:lnTo>
                    <a:pt x="337532" y="3935"/>
                  </a:lnTo>
                  <a:lnTo>
                    <a:pt x="346887" y="0"/>
                  </a:lnTo>
                  <a:lnTo>
                    <a:pt x="356742" y="15539"/>
                  </a:lnTo>
                  <a:lnTo>
                    <a:pt x="377981" y="49304"/>
                  </a:lnTo>
                  <a:lnTo>
                    <a:pt x="400942" y="86738"/>
                  </a:lnTo>
                  <a:lnTo>
                    <a:pt x="425244" y="127941"/>
                  </a:lnTo>
                  <a:lnTo>
                    <a:pt x="450506" y="173015"/>
                  </a:lnTo>
                  <a:lnTo>
                    <a:pt x="476348" y="222061"/>
                  </a:lnTo>
                  <a:lnTo>
                    <a:pt x="502390" y="275183"/>
                  </a:lnTo>
                  <a:lnTo>
                    <a:pt x="528251" y="332481"/>
                  </a:lnTo>
                  <a:lnTo>
                    <a:pt x="553550" y="394057"/>
                  </a:lnTo>
                  <a:lnTo>
                    <a:pt x="577907" y="460012"/>
                  </a:lnTo>
                  <a:lnTo>
                    <a:pt x="600942" y="530450"/>
                  </a:lnTo>
                  <a:lnTo>
                    <a:pt x="611844" y="567381"/>
                  </a:lnTo>
                  <a:lnTo>
                    <a:pt x="622273" y="605470"/>
                  </a:lnTo>
                  <a:lnTo>
                    <a:pt x="632181" y="644731"/>
                  </a:lnTo>
                  <a:lnTo>
                    <a:pt x="641521" y="685176"/>
                  </a:lnTo>
                  <a:lnTo>
                    <a:pt x="650244" y="726817"/>
                  </a:lnTo>
                  <a:lnTo>
                    <a:pt x="658304" y="769668"/>
                  </a:lnTo>
                  <a:lnTo>
                    <a:pt x="665652" y="813741"/>
                  </a:lnTo>
                  <a:lnTo>
                    <a:pt x="672242" y="859049"/>
                  </a:lnTo>
                  <a:lnTo>
                    <a:pt x="678025" y="905604"/>
                  </a:lnTo>
                  <a:lnTo>
                    <a:pt x="682955" y="953420"/>
                  </a:lnTo>
                  <a:lnTo>
                    <a:pt x="686983" y="1002508"/>
                  </a:lnTo>
                  <a:lnTo>
                    <a:pt x="690062" y="1052883"/>
                  </a:lnTo>
                  <a:lnTo>
                    <a:pt x="692144" y="1104555"/>
                  </a:lnTo>
                  <a:lnTo>
                    <a:pt x="693182" y="1157539"/>
                  </a:lnTo>
                  <a:lnTo>
                    <a:pt x="693129" y="1211847"/>
                  </a:lnTo>
                  <a:lnTo>
                    <a:pt x="691936" y="1267491"/>
                  </a:lnTo>
                  <a:lnTo>
                    <a:pt x="689556" y="1324485"/>
                  </a:lnTo>
                  <a:lnTo>
                    <a:pt x="685942" y="1382840"/>
                  </a:lnTo>
                  <a:lnTo>
                    <a:pt x="681045" y="1442571"/>
                  </a:lnTo>
                  <a:lnTo>
                    <a:pt x="674820" y="1503688"/>
                  </a:lnTo>
                  <a:lnTo>
                    <a:pt x="667216" y="1566206"/>
                  </a:lnTo>
                  <a:lnTo>
                    <a:pt x="658189" y="1630137"/>
                  </a:lnTo>
                  <a:lnTo>
                    <a:pt x="647689" y="1695493"/>
                  </a:lnTo>
                  <a:lnTo>
                    <a:pt x="635669" y="1762288"/>
                  </a:lnTo>
                  <a:lnTo>
                    <a:pt x="622081" y="1830533"/>
                  </a:lnTo>
                  <a:lnTo>
                    <a:pt x="606879" y="1900242"/>
                  </a:lnTo>
                  <a:lnTo>
                    <a:pt x="590014" y="1971428"/>
                  </a:lnTo>
                  <a:lnTo>
                    <a:pt x="571439" y="2044103"/>
                  </a:lnTo>
                  <a:lnTo>
                    <a:pt x="551106" y="2118280"/>
                  </a:lnTo>
                  <a:lnTo>
                    <a:pt x="528968" y="2193971"/>
                  </a:lnTo>
                  <a:lnTo>
                    <a:pt x="504977" y="2271190"/>
                  </a:lnTo>
                  <a:lnTo>
                    <a:pt x="479085" y="2349949"/>
                  </a:lnTo>
                  <a:lnTo>
                    <a:pt x="451246" y="2430260"/>
                  </a:lnTo>
                  <a:lnTo>
                    <a:pt x="421411" y="2512137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7205043" y="2367351"/>
              <a:ext cx="250825" cy="704850"/>
            </a:xfrm>
            <a:custGeom>
              <a:avLst/>
              <a:gdLst/>
              <a:ahLst/>
              <a:cxnLst/>
              <a:rect l="l" t="t" r="r" b="b"/>
              <a:pathLst>
                <a:path w="250825" h="704850" extrusionOk="0">
                  <a:moveTo>
                    <a:pt x="227228" y="704311"/>
                  </a:moveTo>
                  <a:lnTo>
                    <a:pt x="199477" y="670149"/>
                  </a:lnTo>
                  <a:lnTo>
                    <a:pt x="169143" y="632752"/>
                  </a:lnTo>
                  <a:lnTo>
                    <a:pt x="136834" y="592853"/>
                  </a:lnTo>
                  <a:lnTo>
                    <a:pt x="103157" y="551189"/>
                  </a:lnTo>
                  <a:lnTo>
                    <a:pt x="68721" y="508494"/>
                  </a:lnTo>
                  <a:lnTo>
                    <a:pt x="34132" y="465503"/>
                  </a:lnTo>
                  <a:lnTo>
                    <a:pt x="0" y="422952"/>
                  </a:lnTo>
                  <a:lnTo>
                    <a:pt x="14530" y="373486"/>
                  </a:lnTo>
                  <a:lnTo>
                    <a:pt x="28259" y="324656"/>
                  </a:lnTo>
                  <a:lnTo>
                    <a:pt x="41198" y="276453"/>
                  </a:lnTo>
                  <a:lnTo>
                    <a:pt x="53358" y="228871"/>
                  </a:lnTo>
                  <a:lnTo>
                    <a:pt x="64751" y="181901"/>
                  </a:lnTo>
                  <a:lnTo>
                    <a:pt x="75386" y="135536"/>
                  </a:lnTo>
                  <a:lnTo>
                    <a:pt x="85277" y="89770"/>
                  </a:lnTo>
                  <a:lnTo>
                    <a:pt x="94434" y="44593"/>
                  </a:lnTo>
                  <a:lnTo>
                    <a:pt x="102869" y="0"/>
                  </a:lnTo>
                  <a:lnTo>
                    <a:pt x="122984" y="43668"/>
                  </a:lnTo>
                  <a:lnTo>
                    <a:pt x="142555" y="88989"/>
                  </a:lnTo>
                  <a:lnTo>
                    <a:pt x="161317" y="135688"/>
                  </a:lnTo>
                  <a:lnTo>
                    <a:pt x="179007" y="183493"/>
                  </a:lnTo>
                  <a:lnTo>
                    <a:pt x="195359" y="232131"/>
                  </a:lnTo>
                  <a:lnTo>
                    <a:pt x="210110" y="281330"/>
                  </a:lnTo>
                  <a:lnTo>
                    <a:pt x="222996" y="330816"/>
                  </a:lnTo>
                  <a:lnTo>
                    <a:pt x="233752" y="380316"/>
                  </a:lnTo>
                  <a:lnTo>
                    <a:pt x="242114" y="429559"/>
                  </a:lnTo>
                  <a:lnTo>
                    <a:pt x="247818" y="478270"/>
                  </a:lnTo>
                  <a:lnTo>
                    <a:pt x="250601" y="526177"/>
                  </a:lnTo>
                  <a:lnTo>
                    <a:pt x="250197" y="573008"/>
                  </a:lnTo>
                  <a:lnTo>
                    <a:pt x="246343" y="618489"/>
                  </a:lnTo>
                  <a:lnTo>
                    <a:pt x="238775" y="662348"/>
                  </a:lnTo>
                  <a:lnTo>
                    <a:pt x="227228" y="704311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6581396" y="2034344"/>
              <a:ext cx="250825" cy="560705"/>
            </a:xfrm>
            <a:custGeom>
              <a:avLst/>
              <a:gdLst/>
              <a:ahLst/>
              <a:cxnLst/>
              <a:rect l="l" t="t" r="r" b="b"/>
              <a:pathLst>
                <a:path w="250825" h="560705" extrusionOk="0">
                  <a:moveTo>
                    <a:pt x="23660" y="560434"/>
                  </a:moveTo>
                  <a:lnTo>
                    <a:pt x="9848" y="491864"/>
                  </a:lnTo>
                  <a:lnTo>
                    <a:pt x="2133" y="427475"/>
                  </a:lnTo>
                  <a:lnTo>
                    <a:pt x="0" y="367207"/>
                  </a:lnTo>
                  <a:lnTo>
                    <a:pt x="2933" y="310997"/>
                  </a:lnTo>
                  <a:lnTo>
                    <a:pt x="10420" y="258784"/>
                  </a:lnTo>
                  <a:lnTo>
                    <a:pt x="21945" y="210505"/>
                  </a:lnTo>
                  <a:lnTo>
                    <a:pt x="36995" y="166099"/>
                  </a:lnTo>
                  <a:lnTo>
                    <a:pt x="55054" y="125505"/>
                  </a:lnTo>
                  <a:lnTo>
                    <a:pt x="75609" y="88659"/>
                  </a:lnTo>
                  <a:lnTo>
                    <a:pt x="98145" y="55501"/>
                  </a:lnTo>
                  <a:lnTo>
                    <a:pt x="147104" y="0"/>
                  </a:lnTo>
                  <a:lnTo>
                    <a:pt x="154065" y="44314"/>
                  </a:lnTo>
                  <a:lnTo>
                    <a:pt x="161488" y="89570"/>
                  </a:lnTo>
                  <a:lnTo>
                    <a:pt x="169381" y="135779"/>
                  </a:lnTo>
                  <a:lnTo>
                    <a:pt x="177752" y="182953"/>
                  </a:lnTo>
                  <a:lnTo>
                    <a:pt x="186610" y="231106"/>
                  </a:lnTo>
                  <a:lnTo>
                    <a:pt x="195962" y="280248"/>
                  </a:lnTo>
                  <a:lnTo>
                    <a:pt x="205817" y="330394"/>
                  </a:lnTo>
                  <a:lnTo>
                    <a:pt x="216183" y="381555"/>
                  </a:lnTo>
                  <a:lnTo>
                    <a:pt x="227069" y="433743"/>
                  </a:lnTo>
                  <a:lnTo>
                    <a:pt x="238482" y="486971"/>
                  </a:lnTo>
                  <a:lnTo>
                    <a:pt x="250431" y="541251"/>
                  </a:lnTo>
                  <a:lnTo>
                    <a:pt x="190437" y="546625"/>
                  </a:lnTo>
                  <a:lnTo>
                    <a:pt x="130530" y="551699"/>
                  </a:lnTo>
                  <a:lnTo>
                    <a:pt x="73880" y="556345"/>
                  </a:lnTo>
                  <a:lnTo>
                    <a:pt x="23660" y="560434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5" name="Google Shape;685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4404" y="621337"/>
              <a:ext cx="693068" cy="251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7470" y="2122600"/>
              <a:ext cx="2918611" cy="3020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45"/>
            <p:cNvSpPr/>
            <p:nvPr/>
          </p:nvSpPr>
          <p:spPr>
            <a:xfrm>
              <a:off x="8482161" y="2772238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59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3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7924863" y="2461526"/>
              <a:ext cx="633730" cy="647700"/>
            </a:xfrm>
            <a:custGeom>
              <a:avLst/>
              <a:gdLst/>
              <a:ahLst/>
              <a:cxnLst/>
              <a:rect l="l" t="t" r="r" b="b"/>
              <a:pathLst>
                <a:path w="633729" h="647700" extrusionOk="0">
                  <a:moveTo>
                    <a:pt x="271119" y="156210"/>
                  </a:moveTo>
                  <a:lnTo>
                    <a:pt x="0" y="0"/>
                  </a:lnTo>
                  <a:lnTo>
                    <a:pt x="0" y="56642"/>
                  </a:lnTo>
                  <a:lnTo>
                    <a:pt x="271119" y="212852"/>
                  </a:lnTo>
                  <a:lnTo>
                    <a:pt x="271119" y="156210"/>
                  </a:lnTo>
                  <a:close/>
                </a:path>
                <a:path w="633729" h="647700" extrusionOk="0">
                  <a:moveTo>
                    <a:pt x="489661" y="395097"/>
                  </a:moveTo>
                  <a:lnTo>
                    <a:pt x="457" y="112826"/>
                  </a:lnTo>
                  <a:lnTo>
                    <a:pt x="457" y="169456"/>
                  </a:lnTo>
                  <a:lnTo>
                    <a:pt x="489661" y="451739"/>
                  </a:lnTo>
                  <a:lnTo>
                    <a:pt x="489661" y="395097"/>
                  </a:lnTo>
                  <a:close/>
                </a:path>
                <a:path w="633729" h="647700" extrusionOk="0">
                  <a:moveTo>
                    <a:pt x="633679" y="591045"/>
                  </a:moveTo>
                  <a:lnTo>
                    <a:pt x="457" y="225640"/>
                  </a:lnTo>
                  <a:lnTo>
                    <a:pt x="457" y="282282"/>
                  </a:lnTo>
                  <a:lnTo>
                    <a:pt x="633679" y="647687"/>
                  </a:lnTo>
                  <a:lnTo>
                    <a:pt x="633679" y="59104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9" name="Google Shape;689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8167" y="2337816"/>
              <a:ext cx="140817" cy="20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12359" y="505330"/>
              <a:ext cx="1238097" cy="1456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45"/>
            <p:cNvSpPr/>
            <p:nvPr/>
          </p:nvSpPr>
          <p:spPr>
            <a:xfrm>
              <a:off x="5180777" y="581303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60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4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5597372" y="1002118"/>
              <a:ext cx="633730" cy="471170"/>
            </a:xfrm>
            <a:custGeom>
              <a:avLst/>
              <a:gdLst/>
              <a:ahLst/>
              <a:cxnLst/>
              <a:rect l="l" t="t" r="r" b="b"/>
              <a:pathLst>
                <a:path w="633729" h="471169" extrusionOk="0">
                  <a:moveTo>
                    <a:pt x="631710" y="188048"/>
                  </a:moveTo>
                  <a:lnTo>
                    <a:pt x="360591" y="31838"/>
                  </a:lnTo>
                  <a:lnTo>
                    <a:pt x="360591" y="88480"/>
                  </a:lnTo>
                  <a:lnTo>
                    <a:pt x="631710" y="244690"/>
                  </a:lnTo>
                  <a:lnTo>
                    <a:pt x="631710" y="188048"/>
                  </a:lnTo>
                  <a:close/>
                </a:path>
                <a:path w="633729" h="471169" extrusionOk="0">
                  <a:moveTo>
                    <a:pt x="632764" y="301459"/>
                  </a:moveTo>
                  <a:lnTo>
                    <a:pt x="110185" y="0"/>
                  </a:lnTo>
                  <a:lnTo>
                    <a:pt x="110185" y="56642"/>
                  </a:lnTo>
                  <a:lnTo>
                    <a:pt x="632764" y="358089"/>
                  </a:lnTo>
                  <a:lnTo>
                    <a:pt x="632764" y="301459"/>
                  </a:lnTo>
                  <a:close/>
                </a:path>
                <a:path w="633729" h="471169" extrusionOk="0">
                  <a:moveTo>
                    <a:pt x="633222" y="414528"/>
                  </a:moveTo>
                  <a:lnTo>
                    <a:pt x="0" y="49136"/>
                  </a:lnTo>
                  <a:lnTo>
                    <a:pt x="0" y="105765"/>
                  </a:lnTo>
                  <a:lnTo>
                    <a:pt x="633222" y="471170"/>
                  </a:lnTo>
                  <a:lnTo>
                    <a:pt x="633222" y="41452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3" name="Google Shape;693;p4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94442" y="1222980"/>
              <a:ext cx="140817" cy="208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4729" y="1476602"/>
              <a:ext cx="739292" cy="810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45"/>
            <p:cNvSpPr/>
            <p:nvPr/>
          </p:nvSpPr>
          <p:spPr>
            <a:xfrm>
              <a:off x="5833211" y="1677237"/>
              <a:ext cx="473709" cy="412115"/>
            </a:xfrm>
            <a:custGeom>
              <a:avLst/>
              <a:gdLst/>
              <a:ahLst/>
              <a:cxnLst/>
              <a:rect l="l" t="t" r="r" b="b"/>
              <a:pathLst>
                <a:path w="473710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3710" h="412114" extrusionOk="0">
                  <a:moveTo>
                    <a:pt x="473659" y="365480"/>
                  </a:moveTo>
                  <a:lnTo>
                    <a:pt x="0" y="92341"/>
                  </a:lnTo>
                  <a:lnTo>
                    <a:pt x="0" y="138938"/>
                  </a:lnTo>
                  <a:lnTo>
                    <a:pt x="473659" y="412076"/>
                  </a:lnTo>
                  <a:lnTo>
                    <a:pt x="473659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6" name="Google Shape;696;p4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10747" y="1604650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31081" y="1765936"/>
              <a:ext cx="739292" cy="811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45"/>
            <p:cNvSpPr/>
            <p:nvPr/>
          </p:nvSpPr>
          <p:spPr>
            <a:xfrm>
              <a:off x="8019567" y="1967026"/>
              <a:ext cx="474345" cy="412115"/>
            </a:xfrm>
            <a:custGeom>
              <a:avLst/>
              <a:gdLst/>
              <a:ahLst/>
              <a:cxnLst/>
              <a:rect l="l" t="t" r="r" b="b"/>
              <a:pathLst>
                <a:path w="474345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4345" h="412114" extrusionOk="0">
                  <a:moveTo>
                    <a:pt x="474116" y="365480"/>
                  </a:moveTo>
                  <a:lnTo>
                    <a:pt x="457" y="92341"/>
                  </a:lnTo>
                  <a:lnTo>
                    <a:pt x="457" y="138938"/>
                  </a:lnTo>
                  <a:lnTo>
                    <a:pt x="474116" y="412076"/>
                  </a:lnTo>
                  <a:lnTo>
                    <a:pt x="474116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9" name="Google Shape;699;p4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97100" y="1894439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45"/>
          <p:cNvSpPr txBox="1">
            <a:spLocks noGrp="1"/>
          </p:cNvSpPr>
          <p:nvPr>
            <p:ph type="title"/>
          </p:nvPr>
        </p:nvSpPr>
        <p:spPr>
          <a:xfrm>
            <a:off x="973594" y="1654247"/>
            <a:ext cx="3095625" cy="14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875" rIns="0" bIns="0" anchor="t" anchorCtr="0">
            <a:spAutoFit/>
          </a:bodyPr>
          <a:lstStyle/>
          <a:p>
            <a:pPr marL="12700" marR="508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USER  INTERFACE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990600" y="182267"/>
            <a:ext cx="20574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LANDING PAGE</a:t>
            </a:r>
            <a:endParaRPr/>
          </a:p>
        </p:txBody>
      </p:sp>
      <p:pic>
        <p:nvPicPr>
          <p:cNvPr id="706" name="Google Shape;7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20" y="621962"/>
            <a:ext cx="7593466" cy="38995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 txBox="1">
            <a:spLocks noGrp="1"/>
          </p:cNvSpPr>
          <p:nvPr>
            <p:ph type="title"/>
          </p:nvPr>
        </p:nvSpPr>
        <p:spPr>
          <a:xfrm>
            <a:off x="1045577" y="133350"/>
            <a:ext cx="164528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LOGIN PAGE</a:t>
            </a:r>
            <a:endParaRPr/>
          </a:p>
        </p:txBody>
      </p:sp>
      <p:sp>
        <p:nvSpPr>
          <p:cNvPr id="712" name="Google Shape;712;p47"/>
          <p:cNvSpPr txBox="1"/>
          <p:nvPr/>
        </p:nvSpPr>
        <p:spPr>
          <a:xfrm>
            <a:off x="3876860" y="4473568"/>
            <a:ext cx="2423160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 validation for each field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50" y="607550"/>
            <a:ext cx="7767773" cy="39283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8"/>
          <p:cNvSpPr txBox="1">
            <a:spLocks noGrp="1"/>
          </p:cNvSpPr>
          <p:nvPr>
            <p:ph type="title"/>
          </p:nvPr>
        </p:nvSpPr>
        <p:spPr>
          <a:xfrm>
            <a:off x="1073888" y="133350"/>
            <a:ext cx="151955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MAIN PAGE</a:t>
            </a:r>
            <a:endParaRPr/>
          </a:p>
        </p:txBody>
      </p:sp>
      <p:pic>
        <p:nvPicPr>
          <p:cNvPr id="719" name="Google Shape;7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00" y="660627"/>
            <a:ext cx="7919750" cy="3990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 txBox="1">
            <a:spLocks noGrp="1"/>
          </p:cNvSpPr>
          <p:nvPr>
            <p:ph type="title"/>
          </p:nvPr>
        </p:nvSpPr>
        <p:spPr>
          <a:xfrm>
            <a:off x="1066800" y="133350"/>
            <a:ext cx="197612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PROFILE PAGE</a:t>
            </a:r>
            <a:endParaRPr/>
          </a:p>
        </p:txBody>
      </p:sp>
      <p:pic>
        <p:nvPicPr>
          <p:cNvPr id="725" name="Google Shape;7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00" y="613450"/>
            <a:ext cx="7428950" cy="37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/>
          </p:nvPr>
        </p:nvSpPr>
        <p:spPr>
          <a:xfrm>
            <a:off x="1066800" y="170691"/>
            <a:ext cx="256095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POST OFFER PAGE</a:t>
            </a:r>
            <a:endParaRPr/>
          </a:p>
        </p:txBody>
      </p:sp>
      <p:pic>
        <p:nvPicPr>
          <p:cNvPr id="731" name="Google Shape;7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337" y="626261"/>
            <a:ext cx="7630739" cy="3890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1"/>
          <p:cNvSpPr txBox="1">
            <a:spLocks noGrp="1"/>
          </p:cNvSpPr>
          <p:nvPr>
            <p:ph type="title"/>
          </p:nvPr>
        </p:nvSpPr>
        <p:spPr>
          <a:xfrm>
            <a:off x="1066800" y="209550"/>
            <a:ext cx="235839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MY OFFERS PAGE</a:t>
            </a:r>
            <a:endParaRPr/>
          </a:p>
        </p:txBody>
      </p:sp>
      <p:pic>
        <p:nvPicPr>
          <p:cNvPr id="737" name="Google Shape;7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75" y="713055"/>
            <a:ext cx="7373126" cy="3851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2"/>
          <p:cNvSpPr txBox="1">
            <a:spLocks noGrp="1"/>
          </p:cNvSpPr>
          <p:nvPr>
            <p:ph type="title"/>
          </p:nvPr>
        </p:nvSpPr>
        <p:spPr>
          <a:xfrm>
            <a:off x="990600" y="142774"/>
            <a:ext cx="239585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EDIT OFFER PAGE</a:t>
            </a:r>
            <a:endParaRPr/>
          </a:p>
        </p:txBody>
      </p:sp>
      <p:pic>
        <p:nvPicPr>
          <p:cNvPr id="743" name="Google Shape;7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46" y="666750"/>
            <a:ext cx="7541105" cy="3810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 txBox="1">
            <a:spLocks noGrp="1"/>
          </p:cNvSpPr>
          <p:nvPr>
            <p:ph type="title"/>
          </p:nvPr>
        </p:nvSpPr>
        <p:spPr>
          <a:xfrm>
            <a:off x="1029586" y="133350"/>
            <a:ext cx="29368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OFFER DETAILS PAGE</a:t>
            </a:r>
            <a:endParaRPr/>
          </a:p>
        </p:txBody>
      </p:sp>
      <p:pic>
        <p:nvPicPr>
          <p:cNvPr id="749" name="Google Shape;7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000" y="665301"/>
            <a:ext cx="7493126" cy="3812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4"/>
          <p:cNvSpPr txBox="1">
            <a:spLocks noGrp="1"/>
          </p:cNvSpPr>
          <p:nvPr>
            <p:ph type="title"/>
          </p:nvPr>
        </p:nvSpPr>
        <p:spPr>
          <a:xfrm>
            <a:off x="1066800" y="191457"/>
            <a:ext cx="25444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CONTACT US PAGE</a:t>
            </a:r>
            <a:endParaRPr/>
          </a:p>
        </p:txBody>
      </p:sp>
      <p:pic>
        <p:nvPicPr>
          <p:cNvPr id="755" name="Google Shape;7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769326"/>
            <a:ext cx="7545024" cy="3879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/>
          </p:nvPr>
        </p:nvSpPr>
        <p:spPr>
          <a:xfrm>
            <a:off x="992578" y="57150"/>
            <a:ext cx="2893622" cy="41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12700" marR="5080" lvl="0" indent="0" algn="l" rtl="0">
              <a:lnSpc>
                <a:spcPct val="10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CLASS  DIAGRAM</a:t>
            </a:r>
            <a:endParaRPr/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026" y="666750"/>
            <a:ext cx="698017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5888" y="4780786"/>
            <a:ext cx="1278636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1"/>
          <p:cNvSpPr txBox="1"/>
          <p:nvPr/>
        </p:nvSpPr>
        <p:spPr>
          <a:xfrm>
            <a:off x="1478025" y="4806797"/>
            <a:ext cx="788670" cy="12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2022 Cognizant</a:t>
            </a:r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55"/>
          <p:cNvGrpSpPr/>
          <p:nvPr/>
        </p:nvGrpSpPr>
        <p:grpSpPr>
          <a:xfrm>
            <a:off x="5406350" y="209550"/>
            <a:ext cx="3612711" cy="4416066"/>
            <a:chOff x="5180777" y="497142"/>
            <a:chExt cx="3768743" cy="4646348"/>
          </a:xfrm>
        </p:grpSpPr>
        <p:sp>
          <p:nvSpPr>
            <p:cNvPr id="761" name="Google Shape;761;p55"/>
            <p:cNvSpPr/>
            <p:nvPr/>
          </p:nvSpPr>
          <p:spPr>
            <a:xfrm>
              <a:off x="6840019" y="497142"/>
              <a:ext cx="693420" cy="2512695"/>
            </a:xfrm>
            <a:custGeom>
              <a:avLst/>
              <a:gdLst/>
              <a:ahLst/>
              <a:cxnLst/>
              <a:rect l="l" t="t" r="r" b="b"/>
              <a:pathLst>
                <a:path w="693420" h="2512695" extrusionOk="0">
                  <a:moveTo>
                    <a:pt x="421411" y="2512137"/>
                  </a:moveTo>
                  <a:lnTo>
                    <a:pt x="271450" y="2425810"/>
                  </a:lnTo>
                  <a:lnTo>
                    <a:pt x="243132" y="2315468"/>
                  </a:lnTo>
                  <a:lnTo>
                    <a:pt x="216610" y="2208604"/>
                  </a:lnTo>
                  <a:lnTo>
                    <a:pt x="191843" y="2105162"/>
                  </a:lnTo>
                  <a:lnTo>
                    <a:pt x="168792" y="2005083"/>
                  </a:lnTo>
                  <a:lnTo>
                    <a:pt x="147414" y="1908311"/>
                  </a:lnTo>
                  <a:lnTo>
                    <a:pt x="127670" y="1814787"/>
                  </a:lnTo>
                  <a:lnTo>
                    <a:pt x="109520" y="1724454"/>
                  </a:lnTo>
                  <a:lnTo>
                    <a:pt x="92922" y="1637254"/>
                  </a:lnTo>
                  <a:lnTo>
                    <a:pt x="77836" y="1553130"/>
                  </a:lnTo>
                  <a:lnTo>
                    <a:pt x="64222" y="1472025"/>
                  </a:lnTo>
                  <a:lnTo>
                    <a:pt x="52039" y="1393880"/>
                  </a:lnTo>
                  <a:lnTo>
                    <a:pt x="41246" y="1318638"/>
                  </a:lnTo>
                  <a:lnTo>
                    <a:pt x="31804" y="1246242"/>
                  </a:lnTo>
                  <a:lnTo>
                    <a:pt x="23671" y="1176634"/>
                  </a:lnTo>
                  <a:lnTo>
                    <a:pt x="16807" y="1109757"/>
                  </a:lnTo>
                  <a:lnTo>
                    <a:pt x="11171" y="1045552"/>
                  </a:lnTo>
                  <a:lnTo>
                    <a:pt x="6723" y="983962"/>
                  </a:lnTo>
                  <a:lnTo>
                    <a:pt x="3422" y="924930"/>
                  </a:lnTo>
                  <a:lnTo>
                    <a:pt x="1229" y="868398"/>
                  </a:lnTo>
                  <a:lnTo>
                    <a:pt x="101" y="814309"/>
                  </a:lnTo>
                  <a:lnTo>
                    <a:pt x="0" y="762605"/>
                  </a:lnTo>
                  <a:lnTo>
                    <a:pt x="883" y="713228"/>
                  </a:lnTo>
                  <a:lnTo>
                    <a:pt x="2711" y="666120"/>
                  </a:lnTo>
                  <a:lnTo>
                    <a:pt x="5443" y="621226"/>
                  </a:lnTo>
                  <a:lnTo>
                    <a:pt x="9039" y="578485"/>
                  </a:lnTo>
                  <a:lnTo>
                    <a:pt x="13458" y="537842"/>
                  </a:lnTo>
                  <a:lnTo>
                    <a:pt x="18660" y="499238"/>
                  </a:lnTo>
                  <a:lnTo>
                    <a:pt x="31248" y="427919"/>
                  </a:lnTo>
                  <a:lnTo>
                    <a:pt x="46480" y="364067"/>
                  </a:lnTo>
                  <a:lnTo>
                    <a:pt x="64032" y="307222"/>
                  </a:lnTo>
                  <a:lnTo>
                    <a:pt x="83578" y="256923"/>
                  </a:lnTo>
                  <a:lnTo>
                    <a:pt x="104796" y="212709"/>
                  </a:lnTo>
                  <a:lnTo>
                    <a:pt x="127360" y="174119"/>
                  </a:lnTo>
                  <a:lnTo>
                    <a:pt x="150947" y="140694"/>
                  </a:lnTo>
                  <a:lnTo>
                    <a:pt x="187534" y="99232"/>
                  </a:lnTo>
                  <a:lnTo>
                    <a:pt x="224598" y="66799"/>
                  </a:lnTo>
                  <a:lnTo>
                    <a:pt x="261044" y="41839"/>
                  </a:lnTo>
                  <a:lnTo>
                    <a:pt x="295777" y="22800"/>
                  </a:lnTo>
                  <a:lnTo>
                    <a:pt x="337532" y="3935"/>
                  </a:lnTo>
                  <a:lnTo>
                    <a:pt x="346887" y="0"/>
                  </a:lnTo>
                  <a:lnTo>
                    <a:pt x="356742" y="15539"/>
                  </a:lnTo>
                  <a:lnTo>
                    <a:pt x="377981" y="49304"/>
                  </a:lnTo>
                  <a:lnTo>
                    <a:pt x="400942" y="86738"/>
                  </a:lnTo>
                  <a:lnTo>
                    <a:pt x="425244" y="127941"/>
                  </a:lnTo>
                  <a:lnTo>
                    <a:pt x="450506" y="173015"/>
                  </a:lnTo>
                  <a:lnTo>
                    <a:pt x="476348" y="222061"/>
                  </a:lnTo>
                  <a:lnTo>
                    <a:pt x="502390" y="275183"/>
                  </a:lnTo>
                  <a:lnTo>
                    <a:pt x="528251" y="332481"/>
                  </a:lnTo>
                  <a:lnTo>
                    <a:pt x="553550" y="394057"/>
                  </a:lnTo>
                  <a:lnTo>
                    <a:pt x="577907" y="460012"/>
                  </a:lnTo>
                  <a:lnTo>
                    <a:pt x="600942" y="530450"/>
                  </a:lnTo>
                  <a:lnTo>
                    <a:pt x="611844" y="567381"/>
                  </a:lnTo>
                  <a:lnTo>
                    <a:pt x="622273" y="605470"/>
                  </a:lnTo>
                  <a:lnTo>
                    <a:pt x="632181" y="644731"/>
                  </a:lnTo>
                  <a:lnTo>
                    <a:pt x="641521" y="685176"/>
                  </a:lnTo>
                  <a:lnTo>
                    <a:pt x="650244" y="726817"/>
                  </a:lnTo>
                  <a:lnTo>
                    <a:pt x="658304" y="769668"/>
                  </a:lnTo>
                  <a:lnTo>
                    <a:pt x="665652" y="813741"/>
                  </a:lnTo>
                  <a:lnTo>
                    <a:pt x="672242" y="859049"/>
                  </a:lnTo>
                  <a:lnTo>
                    <a:pt x="678025" y="905604"/>
                  </a:lnTo>
                  <a:lnTo>
                    <a:pt x="682955" y="953420"/>
                  </a:lnTo>
                  <a:lnTo>
                    <a:pt x="686983" y="1002508"/>
                  </a:lnTo>
                  <a:lnTo>
                    <a:pt x="690062" y="1052883"/>
                  </a:lnTo>
                  <a:lnTo>
                    <a:pt x="692144" y="1104555"/>
                  </a:lnTo>
                  <a:lnTo>
                    <a:pt x="693182" y="1157539"/>
                  </a:lnTo>
                  <a:lnTo>
                    <a:pt x="693129" y="1211847"/>
                  </a:lnTo>
                  <a:lnTo>
                    <a:pt x="691936" y="1267491"/>
                  </a:lnTo>
                  <a:lnTo>
                    <a:pt x="689556" y="1324485"/>
                  </a:lnTo>
                  <a:lnTo>
                    <a:pt x="685942" y="1382840"/>
                  </a:lnTo>
                  <a:lnTo>
                    <a:pt x="681045" y="1442571"/>
                  </a:lnTo>
                  <a:lnTo>
                    <a:pt x="674820" y="1503688"/>
                  </a:lnTo>
                  <a:lnTo>
                    <a:pt x="667216" y="1566206"/>
                  </a:lnTo>
                  <a:lnTo>
                    <a:pt x="658189" y="1630137"/>
                  </a:lnTo>
                  <a:lnTo>
                    <a:pt x="647689" y="1695493"/>
                  </a:lnTo>
                  <a:lnTo>
                    <a:pt x="635669" y="1762288"/>
                  </a:lnTo>
                  <a:lnTo>
                    <a:pt x="622081" y="1830533"/>
                  </a:lnTo>
                  <a:lnTo>
                    <a:pt x="606879" y="1900242"/>
                  </a:lnTo>
                  <a:lnTo>
                    <a:pt x="590014" y="1971428"/>
                  </a:lnTo>
                  <a:lnTo>
                    <a:pt x="571439" y="2044103"/>
                  </a:lnTo>
                  <a:lnTo>
                    <a:pt x="551106" y="2118280"/>
                  </a:lnTo>
                  <a:lnTo>
                    <a:pt x="528968" y="2193971"/>
                  </a:lnTo>
                  <a:lnTo>
                    <a:pt x="504977" y="2271190"/>
                  </a:lnTo>
                  <a:lnTo>
                    <a:pt x="479085" y="2349949"/>
                  </a:lnTo>
                  <a:lnTo>
                    <a:pt x="451246" y="2430260"/>
                  </a:lnTo>
                  <a:lnTo>
                    <a:pt x="421411" y="2512137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7205043" y="2367351"/>
              <a:ext cx="250825" cy="704850"/>
            </a:xfrm>
            <a:custGeom>
              <a:avLst/>
              <a:gdLst/>
              <a:ahLst/>
              <a:cxnLst/>
              <a:rect l="l" t="t" r="r" b="b"/>
              <a:pathLst>
                <a:path w="250825" h="704850" extrusionOk="0">
                  <a:moveTo>
                    <a:pt x="227228" y="704311"/>
                  </a:moveTo>
                  <a:lnTo>
                    <a:pt x="199477" y="670149"/>
                  </a:lnTo>
                  <a:lnTo>
                    <a:pt x="169143" y="632752"/>
                  </a:lnTo>
                  <a:lnTo>
                    <a:pt x="136834" y="592853"/>
                  </a:lnTo>
                  <a:lnTo>
                    <a:pt x="103157" y="551189"/>
                  </a:lnTo>
                  <a:lnTo>
                    <a:pt x="68721" y="508494"/>
                  </a:lnTo>
                  <a:lnTo>
                    <a:pt x="34132" y="465503"/>
                  </a:lnTo>
                  <a:lnTo>
                    <a:pt x="0" y="422952"/>
                  </a:lnTo>
                  <a:lnTo>
                    <a:pt x="14530" y="373486"/>
                  </a:lnTo>
                  <a:lnTo>
                    <a:pt x="28259" y="324656"/>
                  </a:lnTo>
                  <a:lnTo>
                    <a:pt x="41198" y="276453"/>
                  </a:lnTo>
                  <a:lnTo>
                    <a:pt x="53358" y="228871"/>
                  </a:lnTo>
                  <a:lnTo>
                    <a:pt x="64751" y="181901"/>
                  </a:lnTo>
                  <a:lnTo>
                    <a:pt x="75386" y="135536"/>
                  </a:lnTo>
                  <a:lnTo>
                    <a:pt x="85277" y="89770"/>
                  </a:lnTo>
                  <a:lnTo>
                    <a:pt x="94434" y="44593"/>
                  </a:lnTo>
                  <a:lnTo>
                    <a:pt x="102869" y="0"/>
                  </a:lnTo>
                  <a:lnTo>
                    <a:pt x="122984" y="43668"/>
                  </a:lnTo>
                  <a:lnTo>
                    <a:pt x="142555" y="88989"/>
                  </a:lnTo>
                  <a:lnTo>
                    <a:pt x="161317" y="135688"/>
                  </a:lnTo>
                  <a:lnTo>
                    <a:pt x="179007" y="183493"/>
                  </a:lnTo>
                  <a:lnTo>
                    <a:pt x="195359" y="232131"/>
                  </a:lnTo>
                  <a:lnTo>
                    <a:pt x="210110" y="281330"/>
                  </a:lnTo>
                  <a:lnTo>
                    <a:pt x="222996" y="330816"/>
                  </a:lnTo>
                  <a:lnTo>
                    <a:pt x="233752" y="380316"/>
                  </a:lnTo>
                  <a:lnTo>
                    <a:pt x="242114" y="429559"/>
                  </a:lnTo>
                  <a:lnTo>
                    <a:pt x="247818" y="478270"/>
                  </a:lnTo>
                  <a:lnTo>
                    <a:pt x="250601" y="526177"/>
                  </a:lnTo>
                  <a:lnTo>
                    <a:pt x="250197" y="573008"/>
                  </a:lnTo>
                  <a:lnTo>
                    <a:pt x="246343" y="618489"/>
                  </a:lnTo>
                  <a:lnTo>
                    <a:pt x="238775" y="662348"/>
                  </a:lnTo>
                  <a:lnTo>
                    <a:pt x="227228" y="704311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6581396" y="2034344"/>
              <a:ext cx="250825" cy="560705"/>
            </a:xfrm>
            <a:custGeom>
              <a:avLst/>
              <a:gdLst/>
              <a:ahLst/>
              <a:cxnLst/>
              <a:rect l="l" t="t" r="r" b="b"/>
              <a:pathLst>
                <a:path w="250825" h="560705" extrusionOk="0">
                  <a:moveTo>
                    <a:pt x="23660" y="560434"/>
                  </a:moveTo>
                  <a:lnTo>
                    <a:pt x="9848" y="491864"/>
                  </a:lnTo>
                  <a:lnTo>
                    <a:pt x="2133" y="427475"/>
                  </a:lnTo>
                  <a:lnTo>
                    <a:pt x="0" y="367207"/>
                  </a:lnTo>
                  <a:lnTo>
                    <a:pt x="2933" y="310997"/>
                  </a:lnTo>
                  <a:lnTo>
                    <a:pt x="10420" y="258784"/>
                  </a:lnTo>
                  <a:lnTo>
                    <a:pt x="21945" y="210505"/>
                  </a:lnTo>
                  <a:lnTo>
                    <a:pt x="36995" y="166099"/>
                  </a:lnTo>
                  <a:lnTo>
                    <a:pt x="55054" y="125505"/>
                  </a:lnTo>
                  <a:lnTo>
                    <a:pt x="75609" y="88659"/>
                  </a:lnTo>
                  <a:lnTo>
                    <a:pt x="98145" y="55501"/>
                  </a:lnTo>
                  <a:lnTo>
                    <a:pt x="147104" y="0"/>
                  </a:lnTo>
                  <a:lnTo>
                    <a:pt x="154065" y="44314"/>
                  </a:lnTo>
                  <a:lnTo>
                    <a:pt x="161488" y="89570"/>
                  </a:lnTo>
                  <a:lnTo>
                    <a:pt x="169381" y="135779"/>
                  </a:lnTo>
                  <a:lnTo>
                    <a:pt x="177752" y="182953"/>
                  </a:lnTo>
                  <a:lnTo>
                    <a:pt x="186610" y="231106"/>
                  </a:lnTo>
                  <a:lnTo>
                    <a:pt x="195962" y="280248"/>
                  </a:lnTo>
                  <a:lnTo>
                    <a:pt x="205817" y="330394"/>
                  </a:lnTo>
                  <a:lnTo>
                    <a:pt x="216183" y="381555"/>
                  </a:lnTo>
                  <a:lnTo>
                    <a:pt x="227069" y="433743"/>
                  </a:lnTo>
                  <a:lnTo>
                    <a:pt x="238482" y="486971"/>
                  </a:lnTo>
                  <a:lnTo>
                    <a:pt x="250431" y="541251"/>
                  </a:lnTo>
                  <a:lnTo>
                    <a:pt x="190437" y="546625"/>
                  </a:lnTo>
                  <a:lnTo>
                    <a:pt x="130530" y="551699"/>
                  </a:lnTo>
                  <a:lnTo>
                    <a:pt x="73880" y="556345"/>
                  </a:lnTo>
                  <a:lnTo>
                    <a:pt x="23660" y="560434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4" name="Google Shape;764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4404" y="621337"/>
              <a:ext cx="693068" cy="251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7470" y="2122600"/>
              <a:ext cx="2918611" cy="3020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Google Shape;766;p55"/>
            <p:cNvSpPr/>
            <p:nvPr/>
          </p:nvSpPr>
          <p:spPr>
            <a:xfrm>
              <a:off x="8482161" y="2772238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59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3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7924863" y="2461526"/>
              <a:ext cx="633730" cy="647700"/>
            </a:xfrm>
            <a:custGeom>
              <a:avLst/>
              <a:gdLst/>
              <a:ahLst/>
              <a:cxnLst/>
              <a:rect l="l" t="t" r="r" b="b"/>
              <a:pathLst>
                <a:path w="633729" h="647700" extrusionOk="0">
                  <a:moveTo>
                    <a:pt x="271119" y="156210"/>
                  </a:moveTo>
                  <a:lnTo>
                    <a:pt x="0" y="0"/>
                  </a:lnTo>
                  <a:lnTo>
                    <a:pt x="0" y="56642"/>
                  </a:lnTo>
                  <a:lnTo>
                    <a:pt x="271119" y="212852"/>
                  </a:lnTo>
                  <a:lnTo>
                    <a:pt x="271119" y="156210"/>
                  </a:lnTo>
                  <a:close/>
                </a:path>
                <a:path w="633729" h="647700" extrusionOk="0">
                  <a:moveTo>
                    <a:pt x="489661" y="395097"/>
                  </a:moveTo>
                  <a:lnTo>
                    <a:pt x="457" y="112826"/>
                  </a:lnTo>
                  <a:lnTo>
                    <a:pt x="457" y="169456"/>
                  </a:lnTo>
                  <a:lnTo>
                    <a:pt x="489661" y="451739"/>
                  </a:lnTo>
                  <a:lnTo>
                    <a:pt x="489661" y="395097"/>
                  </a:lnTo>
                  <a:close/>
                </a:path>
                <a:path w="633729" h="647700" extrusionOk="0">
                  <a:moveTo>
                    <a:pt x="633679" y="591045"/>
                  </a:moveTo>
                  <a:lnTo>
                    <a:pt x="457" y="225640"/>
                  </a:lnTo>
                  <a:lnTo>
                    <a:pt x="457" y="282282"/>
                  </a:lnTo>
                  <a:lnTo>
                    <a:pt x="633679" y="647687"/>
                  </a:lnTo>
                  <a:lnTo>
                    <a:pt x="633679" y="59104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8" name="Google Shape;768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8167" y="2337816"/>
              <a:ext cx="140817" cy="20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12359" y="505330"/>
              <a:ext cx="1238097" cy="1456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55"/>
            <p:cNvSpPr/>
            <p:nvPr/>
          </p:nvSpPr>
          <p:spPr>
            <a:xfrm>
              <a:off x="5180777" y="581303"/>
              <a:ext cx="467359" cy="444500"/>
            </a:xfrm>
            <a:custGeom>
              <a:avLst/>
              <a:gdLst/>
              <a:ahLst/>
              <a:cxnLst/>
              <a:rect l="l" t="t" r="r" b="b"/>
              <a:pathLst>
                <a:path w="467360" h="444500" extrusionOk="0">
                  <a:moveTo>
                    <a:pt x="467258" y="444420"/>
                  </a:moveTo>
                  <a:lnTo>
                    <a:pt x="0" y="174936"/>
                  </a:lnTo>
                  <a:lnTo>
                    <a:pt x="0" y="0"/>
                  </a:lnTo>
                  <a:lnTo>
                    <a:pt x="467258" y="269484"/>
                  </a:lnTo>
                  <a:lnTo>
                    <a:pt x="467258" y="444420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5597372" y="1002118"/>
              <a:ext cx="633730" cy="471170"/>
            </a:xfrm>
            <a:custGeom>
              <a:avLst/>
              <a:gdLst/>
              <a:ahLst/>
              <a:cxnLst/>
              <a:rect l="l" t="t" r="r" b="b"/>
              <a:pathLst>
                <a:path w="633729" h="471169" extrusionOk="0">
                  <a:moveTo>
                    <a:pt x="631710" y="188048"/>
                  </a:moveTo>
                  <a:lnTo>
                    <a:pt x="360591" y="31838"/>
                  </a:lnTo>
                  <a:lnTo>
                    <a:pt x="360591" y="88480"/>
                  </a:lnTo>
                  <a:lnTo>
                    <a:pt x="631710" y="244690"/>
                  </a:lnTo>
                  <a:lnTo>
                    <a:pt x="631710" y="188048"/>
                  </a:lnTo>
                  <a:close/>
                </a:path>
                <a:path w="633729" h="471169" extrusionOk="0">
                  <a:moveTo>
                    <a:pt x="632764" y="301459"/>
                  </a:moveTo>
                  <a:lnTo>
                    <a:pt x="110185" y="0"/>
                  </a:lnTo>
                  <a:lnTo>
                    <a:pt x="110185" y="56642"/>
                  </a:lnTo>
                  <a:lnTo>
                    <a:pt x="632764" y="358089"/>
                  </a:lnTo>
                  <a:lnTo>
                    <a:pt x="632764" y="301459"/>
                  </a:lnTo>
                  <a:close/>
                </a:path>
                <a:path w="633729" h="471169" extrusionOk="0">
                  <a:moveTo>
                    <a:pt x="633222" y="414528"/>
                  </a:moveTo>
                  <a:lnTo>
                    <a:pt x="0" y="49136"/>
                  </a:lnTo>
                  <a:lnTo>
                    <a:pt x="0" y="105765"/>
                  </a:lnTo>
                  <a:lnTo>
                    <a:pt x="633222" y="471170"/>
                  </a:lnTo>
                  <a:lnTo>
                    <a:pt x="633222" y="41452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2" name="Google Shape;772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94442" y="1222980"/>
              <a:ext cx="140817" cy="208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4729" y="1476602"/>
              <a:ext cx="739292" cy="810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55"/>
            <p:cNvSpPr/>
            <p:nvPr/>
          </p:nvSpPr>
          <p:spPr>
            <a:xfrm>
              <a:off x="5833211" y="1677237"/>
              <a:ext cx="473709" cy="412115"/>
            </a:xfrm>
            <a:custGeom>
              <a:avLst/>
              <a:gdLst/>
              <a:ahLst/>
              <a:cxnLst/>
              <a:rect l="l" t="t" r="r" b="b"/>
              <a:pathLst>
                <a:path w="473710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3710" h="412114" extrusionOk="0">
                  <a:moveTo>
                    <a:pt x="473659" y="365480"/>
                  </a:moveTo>
                  <a:lnTo>
                    <a:pt x="0" y="92341"/>
                  </a:lnTo>
                  <a:lnTo>
                    <a:pt x="0" y="138938"/>
                  </a:lnTo>
                  <a:lnTo>
                    <a:pt x="473659" y="412076"/>
                  </a:lnTo>
                  <a:lnTo>
                    <a:pt x="473659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5" name="Google Shape;775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10747" y="1604650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831081" y="1765936"/>
              <a:ext cx="739292" cy="811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55"/>
            <p:cNvSpPr/>
            <p:nvPr/>
          </p:nvSpPr>
          <p:spPr>
            <a:xfrm>
              <a:off x="8019567" y="1967026"/>
              <a:ext cx="474345" cy="412115"/>
            </a:xfrm>
            <a:custGeom>
              <a:avLst/>
              <a:gdLst/>
              <a:ahLst/>
              <a:cxnLst/>
              <a:rect l="l" t="t" r="r" b="b"/>
              <a:pathLst>
                <a:path w="474345" h="412114" extrusionOk="0">
                  <a:moveTo>
                    <a:pt x="253288" y="146151"/>
                  </a:moveTo>
                  <a:lnTo>
                    <a:pt x="0" y="0"/>
                  </a:lnTo>
                  <a:lnTo>
                    <a:pt x="0" y="46126"/>
                  </a:lnTo>
                  <a:lnTo>
                    <a:pt x="253288" y="192290"/>
                  </a:lnTo>
                  <a:lnTo>
                    <a:pt x="253288" y="146151"/>
                  </a:lnTo>
                  <a:close/>
                </a:path>
                <a:path w="474345" h="412114" extrusionOk="0">
                  <a:moveTo>
                    <a:pt x="474116" y="365480"/>
                  </a:moveTo>
                  <a:lnTo>
                    <a:pt x="457" y="92341"/>
                  </a:lnTo>
                  <a:lnTo>
                    <a:pt x="457" y="138938"/>
                  </a:lnTo>
                  <a:lnTo>
                    <a:pt x="474116" y="412076"/>
                  </a:lnTo>
                  <a:lnTo>
                    <a:pt x="474116" y="36548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8" name="Google Shape;778;p5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897100" y="1894439"/>
              <a:ext cx="84124" cy="124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9" name="Google Shape;779;p55"/>
          <p:cNvSpPr txBox="1">
            <a:spLocks noGrp="1"/>
          </p:cNvSpPr>
          <p:nvPr>
            <p:ph type="title"/>
          </p:nvPr>
        </p:nvSpPr>
        <p:spPr>
          <a:xfrm>
            <a:off x="1015756" y="2193290"/>
            <a:ext cx="3759200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DEPLOYMENT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DB5-620A-3F7F-C262-7EBB8970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178" y="205740"/>
            <a:ext cx="7610622" cy="822960"/>
          </a:xfrm>
        </p:spPr>
        <p:txBody>
          <a:bodyPr/>
          <a:lstStyle/>
          <a:p>
            <a:pPr algn="ctr"/>
            <a:r>
              <a:rPr lang="en-IN" dirty="0"/>
              <a:t>All  Microservice Running Concurrently on AWS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4792-E940-0F91-5CCD-7CA81372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6" y="1028700"/>
            <a:ext cx="8107670" cy="22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6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6"/>
          <p:cNvSpPr txBox="1">
            <a:spLocks noGrp="1"/>
          </p:cNvSpPr>
          <p:nvPr>
            <p:ph type="title"/>
          </p:nvPr>
        </p:nvSpPr>
        <p:spPr>
          <a:xfrm>
            <a:off x="990600" y="209550"/>
            <a:ext cx="28816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AUTH MICROSERVICE</a:t>
            </a:r>
            <a:endParaRPr/>
          </a:p>
        </p:txBody>
      </p:sp>
      <p:sp>
        <p:nvSpPr>
          <p:cNvPr id="793" name="Google Shape;793;p56"/>
          <p:cNvSpPr txBox="1"/>
          <p:nvPr/>
        </p:nvSpPr>
        <p:spPr>
          <a:xfrm>
            <a:off x="1700312" y="4180713"/>
            <a:ext cx="9321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6"/>
          <p:cNvSpPr txBox="1"/>
          <p:nvPr/>
        </p:nvSpPr>
        <p:spPr>
          <a:xfrm>
            <a:off x="6176587" y="4180713"/>
            <a:ext cx="109156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8F755-F37F-B03E-DE33-252688C9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13" y="728452"/>
            <a:ext cx="7699895" cy="3961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5C91D-2F09-58BE-DC91-813F2BFF1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22" y="2494806"/>
            <a:ext cx="2413532" cy="192466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7"/>
          <p:cNvSpPr txBox="1">
            <a:spLocks noGrp="1"/>
          </p:cNvSpPr>
          <p:nvPr>
            <p:ph type="title"/>
          </p:nvPr>
        </p:nvSpPr>
        <p:spPr>
          <a:xfrm>
            <a:off x="979171" y="249527"/>
            <a:ext cx="359282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EMPLOYEE MICROSERVICE</a:t>
            </a:r>
            <a:endParaRPr/>
          </a:p>
        </p:txBody>
      </p:sp>
      <p:sp>
        <p:nvSpPr>
          <p:cNvPr id="806" name="Google Shape;806;p57"/>
          <p:cNvSpPr txBox="1"/>
          <p:nvPr/>
        </p:nvSpPr>
        <p:spPr>
          <a:xfrm>
            <a:off x="1700312" y="4197555"/>
            <a:ext cx="93218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7"/>
          <p:cNvSpPr txBox="1"/>
          <p:nvPr/>
        </p:nvSpPr>
        <p:spPr>
          <a:xfrm>
            <a:off x="6176587" y="4197555"/>
            <a:ext cx="10998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4BD59-064F-9C84-AA08-800BBFEC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60" y="3279488"/>
            <a:ext cx="3880937" cy="1433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41DC7-9D10-FBEF-64E4-3B566779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15" y="632069"/>
            <a:ext cx="7550147" cy="271072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8"/>
          <p:cNvSpPr txBox="1">
            <a:spLocks noGrp="1"/>
          </p:cNvSpPr>
          <p:nvPr>
            <p:ph type="title"/>
          </p:nvPr>
        </p:nvSpPr>
        <p:spPr>
          <a:xfrm>
            <a:off x="990600" y="311581"/>
            <a:ext cx="301561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OFFER MICROSERVICE</a:t>
            </a:r>
            <a:endParaRPr/>
          </a:p>
        </p:txBody>
      </p:sp>
      <p:sp>
        <p:nvSpPr>
          <p:cNvPr id="819" name="Google Shape;819;p58"/>
          <p:cNvSpPr txBox="1"/>
          <p:nvPr/>
        </p:nvSpPr>
        <p:spPr>
          <a:xfrm>
            <a:off x="1700312" y="4197555"/>
            <a:ext cx="93218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8"/>
          <p:cNvSpPr txBox="1"/>
          <p:nvPr/>
        </p:nvSpPr>
        <p:spPr>
          <a:xfrm>
            <a:off x="6176587" y="4197555"/>
            <a:ext cx="10998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38799-F9EC-2DC3-2360-82A28A1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02741"/>
            <a:ext cx="7231966" cy="279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6C891-E3AF-05B1-C540-4EC26377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225" y="3299185"/>
            <a:ext cx="3951272" cy="1476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95ADBA-1B73-48B9-6720-153129D56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225" y="3706861"/>
            <a:ext cx="3951273" cy="106870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9"/>
          <p:cNvSpPr txBox="1">
            <a:spLocks noGrp="1"/>
          </p:cNvSpPr>
          <p:nvPr>
            <p:ph type="title"/>
          </p:nvPr>
        </p:nvSpPr>
        <p:spPr>
          <a:xfrm>
            <a:off x="1066582" y="285750"/>
            <a:ext cx="313182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POINTS MICROSERVICE</a:t>
            </a:r>
            <a:endParaRPr sz="2400"/>
          </a:p>
        </p:txBody>
      </p:sp>
      <p:sp>
        <p:nvSpPr>
          <p:cNvPr id="832" name="Google Shape;832;p59"/>
          <p:cNvSpPr txBox="1"/>
          <p:nvPr/>
        </p:nvSpPr>
        <p:spPr>
          <a:xfrm>
            <a:off x="1700312" y="4197555"/>
            <a:ext cx="93218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6176587" y="4197555"/>
            <a:ext cx="1091565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 Stage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ECAB-BF8C-E21D-52F5-913795F8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1" y="707413"/>
            <a:ext cx="7831233" cy="40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8F576-E895-597B-BA1C-93F74CC3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55" y="1405822"/>
            <a:ext cx="7680959" cy="33033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00A0-BD51-7C99-60DB-C4A195F6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Angular / Front End Deployed On S3 Bucket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84013-E005-BB1E-517C-1F0891939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E49AD-85B1-09DF-A311-E08364E2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58" y="617220"/>
            <a:ext cx="74277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0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D625-3EC9-56E1-0BA0-8838FAAA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Editing bucket Policy to make give it read only access to anonymous 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79696-ACA5-5354-941A-3E7DE81C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8" y="618969"/>
            <a:ext cx="7272998" cy="41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45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FC21-7F75-B1E3-52CB-0EFF0363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Enabling Static Hosting for S3 Bucket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886D3F-3CF6-6903-4AEC-3EAF9DFE5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4695B-8B91-3FA3-A39F-2AE3C0A10B2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345725" y="3142791"/>
            <a:ext cx="3573193" cy="1168957"/>
          </a:xfrm>
        </p:spPr>
        <p:txBody>
          <a:bodyPr/>
          <a:lstStyle/>
          <a:p>
            <a:endParaRPr lang="en-IN" sz="1000" dirty="0">
              <a:solidFill>
                <a:schemeClr val="bg2">
                  <a:lumMod val="60000"/>
                  <a:lumOff val="40000"/>
                </a:schemeClr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1000" dirty="0">
              <a:solidFill>
                <a:schemeClr val="bg2">
                  <a:lumMod val="60000"/>
                  <a:lumOff val="40000"/>
                </a:schemeClr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1000" dirty="0">
              <a:solidFill>
                <a:schemeClr val="bg2">
                  <a:lumMod val="60000"/>
                  <a:lumOff val="40000"/>
                </a:schemeClr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1000" dirty="0">
                <a:solidFill>
                  <a:schemeClr val="bg2">
                    <a:lumMod val="60000"/>
                    <a:lumOff val="4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http://pod2cohort69cde.s3-website-us-east-1.amazonaws.com/</a:t>
            </a:r>
          </a:p>
          <a:p>
            <a:endParaRPr lang="en-IN" dirty="0">
              <a:solidFill>
                <a:srgbClr val="0000FF"/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dirty="0">
              <a:solidFill>
                <a:srgbClr val="0000FF"/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dirty="0">
              <a:solidFill>
                <a:srgbClr val="0000FF"/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dirty="0">
              <a:solidFill>
                <a:srgbClr val="0000FF"/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dirty="0">
              <a:solidFill>
                <a:srgbClr val="0000FF"/>
              </a:solidFill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25F86-34EC-748D-29F0-031BDB78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7" y="650631"/>
            <a:ext cx="4401398" cy="4076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A90E7-3BED-58E3-7A6D-3AC52ADE7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165" y="1263142"/>
            <a:ext cx="3573194" cy="18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84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0"/>
          <p:cNvSpPr txBox="1">
            <a:spLocks noGrp="1"/>
          </p:cNvSpPr>
          <p:nvPr>
            <p:ph type="title"/>
          </p:nvPr>
        </p:nvSpPr>
        <p:spPr>
          <a:xfrm>
            <a:off x="1209558" y="2252413"/>
            <a:ext cx="24079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THANK YOU</a:t>
            </a:r>
            <a:endParaRPr/>
          </a:p>
        </p:txBody>
      </p:sp>
      <p:grpSp>
        <p:nvGrpSpPr>
          <p:cNvPr id="839" name="Google Shape;839;p60"/>
          <p:cNvGrpSpPr/>
          <p:nvPr/>
        </p:nvGrpSpPr>
        <p:grpSpPr>
          <a:xfrm>
            <a:off x="5044018" y="586840"/>
            <a:ext cx="3387563" cy="3969805"/>
            <a:chOff x="5044018" y="586840"/>
            <a:chExt cx="3387563" cy="3969805"/>
          </a:xfrm>
        </p:grpSpPr>
        <p:sp>
          <p:nvSpPr>
            <p:cNvPr id="840" name="Google Shape;840;p60"/>
            <p:cNvSpPr/>
            <p:nvPr/>
          </p:nvSpPr>
          <p:spPr>
            <a:xfrm>
              <a:off x="6777558" y="860259"/>
              <a:ext cx="871855" cy="2381885"/>
            </a:xfrm>
            <a:custGeom>
              <a:avLst/>
              <a:gdLst/>
              <a:ahLst/>
              <a:cxnLst/>
              <a:rect l="l" t="t" r="r" b="b"/>
              <a:pathLst>
                <a:path w="871854" h="2381885" extrusionOk="0">
                  <a:moveTo>
                    <a:pt x="871397" y="503491"/>
                  </a:moveTo>
                  <a:lnTo>
                    <a:pt x="0" y="0"/>
                  </a:lnTo>
                  <a:lnTo>
                    <a:pt x="0" y="1878431"/>
                  </a:lnTo>
                  <a:lnTo>
                    <a:pt x="871397" y="2381453"/>
                  </a:lnTo>
                  <a:lnTo>
                    <a:pt x="871397" y="503491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1" name="Google Shape;841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76380" y="1029506"/>
              <a:ext cx="871397" cy="2381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60"/>
            <p:cNvSpPr/>
            <p:nvPr/>
          </p:nvSpPr>
          <p:spPr>
            <a:xfrm>
              <a:off x="6660477" y="2074329"/>
              <a:ext cx="700405" cy="565785"/>
            </a:xfrm>
            <a:custGeom>
              <a:avLst/>
              <a:gdLst/>
              <a:ahLst/>
              <a:cxnLst/>
              <a:rect l="l" t="t" r="r" b="b"/>
              <a:pathLst>
                <a:path w="700404" h="565785" extrusionOk="0">
                  <a:moveTo>
                    <a:pt x="650659" y="501840"/>
                  </a:moveTo>
                  <a:lnTo>
                    <a:pt x="48780" y="153911"/>
                  </a:lnTo>
                  <a:lnTo>
                    <a:pt x="48780" y="217258"/>
                  </a:lnTo>
                  <a:lnTo>
                    <a:pt x="650659" y="565188"/>
                  </a:lnTo>
                  <a:lnTo>
                    <a:pt x="650659" y="501840"/>
                  </a:lnTo>
                  <a:close/>
                </a:path>
                <a:path w="700404" h="565785" extrusionOk="0">
                  <a:moveTo>
                    <a:pt x="700087" y="404291"/>
                  </a:moveTo>
                  <a:lnTo>
                    <a:pt x="0" y="0"/>
                  </a:lnTo>
                  <a:lnTo>
                    <a:pt x="0" y="63347"/>
                  </a:lnTo>
                  <a:lnTo>
                    <a:pt x="700087" y="467639"/>
                  </a:lnTo>
                  <a:lnTo>
                    <a:pt x="700087" y="404291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3" name="Google Shape;843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49174" y="2265436"/>
              <a:ext cx="514366" cy="506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92029" y="1718149"/>
              <a:ext cx="777368" cy="854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61259" y="1853896"/>
              <a:ext cx="88442" cy="131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60"/>
            <p:cNvSpPr/>
            <p:nvPr/>
          </p:nvSpPr>
          <p:spPr>
            <a:xfrm>
              <a:off x="5590426" y="1918093"/>
              <a:ext cx="499109" cy="487045"/>
            </a:xfrm>
            <a:custGeom>
              <a:avLst/>
              <a:gdLst/>
              <a:ahLst/>
              <a:cxnLst/>
              <a:rect l="l" t="t" r="r" b="b"/>
              <a:pathLst>
                <a:path w="499110" h="487044" extrusionOk="0">
                  <a:moveTo>
                    <a:pt x="283476" y="163487"/>
                  </a:moveTo>
                  <a:lnTo>
                    <a:pt x="0" y="0"/>
                  </a:lnTo>
                  <a:lnTo>
                    <a:pt x="0" y="63817"/>
                  </a:lnTo>
                  <a:lnTo>
                    <a:pt x="283476" y="226834"/>
                  </a:lnTo>
                  <a:lnTo>
                    <a:pt x="283476" y="163487"/>
                  </a:lnTo>
                  <a:close/>
                </a:path>
                <a:path w="499110" h="487044" extrusionOk="0">
                  <a:moveTo>
                    <a:pt x="498538" y="423164"/>
                  </a:moveTo>
                  <a:lnTo>
                    <a:pt x="457" y="135775"/>
                  </a:lnTo>
                  <a:lnTo>
                    <a:pt x="457" y="199123"/>
                  </a:lnTo>
                  <a:lnTo>
                    <a:pt x="498538" y="486498"/>
                  </a:lnTo>
                  <a:lnTo>
                    <a:pt x="498538" y="423164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7" name="Google Shape;847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44018" y="586840"/>
              <a:ext cx="1385764" cy="1632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" name="Google Shape;848;p60"/>
            <p:cNvSpPr/>
            <p:nvPr/>
          </p:nvSpPr>
          <p:spPr>
            <a:xfrm>
              <a:off x="5166207" y="1049045"/>
              <a:ext cx="906780" cy="624840"/>
            </a:xfrm>
            <a:custGeom>
              <a:avLst/>
              <a:gdLst/>
              <a:ahLst/>
              <a:cxnLst/>
              <a:rect l="l" t="t" r="r" b="b"/>
              <a:pathLst>
                <a:path w="906779" h="624839" extrusionOk="0">
                  <a:moveTo>
                    <a:pt x="905662" y="306717"/>
                  </a:moveTo>
                  <a:lnTo>
                    <a:pt x="602170" y="131584"/>
                  </a:lnTo>
                  <a:lnTo>
                    <a:pt x="602170" y="194932"/>
                  </a:lnTo>
                  <a:lnTo>
                    <a:pt x="905662" y="370065"/>
                  </a:lnTo>
                  <a:lnTo>
                    <a:pt x="905662" y="306717"/>
                  </a:lnTo>
                  <a:close/>
                </a:path>
                <a:path w="906779" h="624839" extrusionOk="0">
                  <a:moveTo>
                    <a:pt x="906487" y="434086"/>
                  </a:moveTo>
                  <a:lnTo>
                    <a:pt x="154724" y="0"/>
                  </a:lnTo>
                  <a:lnTo>
                    <a:pt x="154724" y="63334"/>
                  </a:lnTo>
                  <a:lnTo>
                    <a:pt x="906487" y="497433"/>
                  </a:lnTo>
                  <a:lnTo>
                    <a:pt x="906487" y="434086"/>
                  </a:lnTo>
                  <a:close/>
                </a:path>
                <a:path w="906779" h="624839" extrusionOk="0">
                  <a:moveTo>
                    <a:pt x="906780" y="561187"/>
                  </a:moveTo>
                  <a:lnTo>
                    <a:pt x="0" y="37198"/>
                  </a:lnTo>
                  <a:lnTo>
                    <a:pt x="0" y="100533"/>
                  </a:lnTo>
                  <a:lnTo>
                    <a:pt x="906780" y="624522"/>
                  </a:lnTo>
                  <a:lnTo>
                    <a:pt x="906780" y="561187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9" name="Google Shape;849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45665" y="1393197"/>
              <a:ext cx="157335" cy="234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969815" y="2356572"/>
              <a:ext cx="461766" cy="1090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60"/>
            <p:cNvSpPr/>
            <p:nvPr/>
          </p:nvSpPr>
          <p:spPr>
            <a:xfrm>
              <a:off x="7752832" y="2514668"/>
              <a:ext cx="181610" cy="699135"/>
            </a:xfrm>
            <a:custGeom>
              <a:avLst/>
              <a:gdLst/>
              <a:ahLst/>
              <a:cxnLst/>
              <a:rect l="l" t="t" r="r" b="b"/>
              <a:pathLst>
                <a:path w="181609" h="699135" extrusionOk="0">
                  <a:moveTo>
                    <a:pt x="181540" y="699114"/>
                  </a:moveTo>
                  <a:lnTo>
                    <a:pt x="0" y="594317"/>
                  </a:lnTo>
                  <a:lnTo>
                    <a:pt x="0" y="0"/>
                  </a:lnTo>
                  <a:lnTo>
                    <a:pt x="181540" y="104797"/>
                  </a:lnTo>
                  <a:lnTo>
                    <a:pt x="181540" y="699114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2" name="Google Shape;852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22893" y="3034057"/>
              <a:ext cx="1385763" cy="1522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60"/>
            <p:cNvSpPr/>
            <p:nvPr/>
          </p:nvSpPr>
          <p:spPr>
            <a:xfrm>
              <a:off x="7378332" y="3415347"/>
              <a:ext cx="709295" cy="726440"/>
            </a:xfrm>
            <a:custGeom>
              <a:avLst/>
              <a:gdLst/>
              <a:ahLst/>
              <a:cxnLst/>
              <a:rect l="l" t="t" r="r" b="b"/>
              <a:pathLst>
                <a:path w="709295" h="726439" extrusionOk="0">
                  <a:moveTo>
                    <a:pt x="303504" y="175133"/>
                  </a:moveTo>
                  <a:lnTo>
                    <a:pt x="0" y="0"/>
                  </a:lnTo>
                  <a:lnTo>
                    <a:pt x="0" y="63347"/>
                  </a:lnTo>
                  <a:lnTo>
                    <a:pt x="303504" y="238480"/>
                  </a:lnTo>
                  <a:lnTo>
                    <a:pt x="303504" y="175133"/>
                  </a:lnTo>
                  <a:close/>
                </a:path>
                <a:path w="709295" h="726439" extrusionOk="0">
                  <a:moveTo>
                    <a:pt x="547878" y="442734"/>
                  </a:moveTo>
                  <a:lnTo>
                    <a:pt x="0" y="126479"/>
                  </a:lnTo>
                  <a:lnTo>
                    <a:pt x="0" y="189826"/>
                  </a:lnTo>
                  <a:lnTo>
                    <a:pt x="547878" y="506082"/>
                  </a:lnTo>
                  <a:lnTo>
                    <a:pt x="547878" y="442734"/>
                  </a:lnTo>
                  <a:close/>
                </a:path>
                <a:path w="709295" h="726439" extrusionOk="0">
                  <a:moveTo>
                    <a:pt x="708939" y="662825"/>
                  </a:moveTo>
                  <a:lnTo>
                    <a:pt x="0" y="253415"/>
                  </a:lnTo>
                  <a:lnTo>
                    <a:pt x="0" y="316763"/>
                  </a:lnTo>
                  <a:lnTo>
                    <a:pt x="708939" y="726173"/>
                  </a:lnTo>
                  <a:lnTo>
                    <a:pt x="708939" y="66282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4" name="Google Shape;854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146950" y="3275921"/>
              <a:ext cx="157334" cy="234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350103" y="2903570"/>
              <a:ext cx="389149" cy="530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60"/>
            <p:cNvSpPr/>
            <p:nvPr/>
          </p:nvSpPr>
          <p:spPr>
            <a:xfrm>
              <a:off x="6712222" y="1549698"/>
              <a:ext cx="409575" cy="549275"/>
            </a:xfrm>
            <a:custGeom>
              <a:avLst/>
              <a:gdLst/>
              <a:ahLst/>
              <a:cxnLst/>
              <a:rect l="l" t="t" r="r" b="b"/>
              <a:pathLst>
                <a:path w="409575" h="549275" extrusionOk="0">
                  <a:moveTo>
                    <a:pt x="204646" y="549265"/>
                  </a:moveTo>
                  <a:lnTo>
                    <a:pt x="161568" y="490770"/>
                  </a:lnTo>
                  <a:lnTo>
                    <a:pt x="124305" y="435273"/>
                  </a:lnTo>
                  <a:lnTo>
                    <a:pt x="92561" y="382829"/>
                  </a:lnTo>
                  <a:lnTo>
                    <a:pt x="66039" y="333494"/>
                  </a:lnTo>
                  <a:lnTo>
                    <a:pt x="44443" y="287323"/>
                  </a:lnTo>
                  <a:lnTo>
                    <a:pt x="27478" y="244369"/>
                  </a:lnTo>
                  <a:lnTo>
                    <a:pt x="14847" y="204690"/>
                  </a:lnTo>
                  <a:lnTo>
                    <a:pt x="1404" y="135371"/>
                  </a:lnTo>
                  <a:lnTo>
                    <a:pt x="0" y="105842"/>
                  </a:lnTo>
                  <a:lnTo>
                    <a:pt x="1745" y="79807"/>
                  </a:lnTo>
                  <a:lnTo>
                    <a:pt x="13504" y="38437"/>
                  </a:lnTo>
                  <a:lnTo>
                    <a:pt x="47366" y="3958"/>
                  </a:lnTo>
                  <a:lnTo>
                    <a:pt x="77304" y="0"/>
                  </a:lnTo>
                  <a:lnTo>
                    <a:pt x="93594" y="3893"/>
                  </a:lnTo>
                  <a:lnTo>
                    <a:pt x="127335" y="23701"/>
                  </a:lnTo>
                  <a:lnTo>
                    <a:pt x="160651" y="59904"/>
                  </a:lnTo>
                  <a:lnTo>
                    <a:pt x="191173" y="112942"/>
                  </a:lnTo>
                  <a:lnTo>
                    <a:pt x="204646" y="145912"/>
                  </a:lnTo>
                  <a:lnTo>
                    <a:pt x="219358" y="127582"/>
                  </a:lnTo>
                  <a:lnTo>
                    <a:pt x="235546" y="116036"/>
                  </a:lnTo>
                  <a:lnTo>
                    <a:pt x="252835" y="110766"/>
                  </a:lnTo>
                  <a:lnTo>
                    <a:pt x="270849" y="111262"/>
                  </a:lnTo>
                  <a:lnTo>
                    <a:pt x="307548" y="127521"/>
                  </a:lnTo>
                  <a:lnTo>
                    <a:pt x="342638" y="160747"/>
                  </a:lnTo>
                  <a:lnTo>
                    <a:pt x="373111" y="206872"/>
                  </a:lnTo>
                  <a:lnTo>
                    <a:pt x="395962" y="261829"/>
                  </a:lnTo>
                  <a:lnTo>
                    <a:pt x="408184" y="321551"/>
                  </a:lnTo>
                  <a:lnTo>
                    <a:pt x="409370" y="351927"/>
                  </a:lnTo>
                  <a:lnTo>
                    <a:pt x="406772" y="381969"/>
                  </a:lnTo>
                  <a:lnTo>
                    <a:pt x="388718" y="439017"/>
                  </a:lnTo>
                  <a:lnTo>
                    <a:pt x="351017" y="488627"/>
                  </a:lnTo>
                  <a:lnTo>
                    <a:pt x="290661" y="526733"/>
                  </a:lnTo>
                  <a:lnTo>
                    <a:pt x="251049" y="540200"/>
                  </a:lnTo>
                  <a:lnTo>
                    <a:pt x="204646" y="549265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8098-CBF0-4F9C-3B30-1DD73B88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         H2-Console TABLES</a:t>
            </a:r>
            <a:endParaRPr lang="en-IN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C1346-A3E7-E6FE-BE79-A007CEDDE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98" y="2272398"/>
            <a:ext cx="3094602" cy="822960"/>
          </a:xfrm>
        </p:spPr>
        <p:txBody>
          <a:bodyPr/>
          <a:lstStyle/>
          <a:p>
            <a:pPr algn="ctr"/>
            <a:r>
              <a:rPr lang="en-IN" dirty="0"/>
              <a:t>USER table  contains USERNAME and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36F0F-9131-160A-DC32-80A9CBF5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79" y="893036"/>
            <a:ext cx="4217684" cy="35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>
            <a:spLocks noGrp="1"/>
          </p:cNvSpPr>
          <p:nvPr>
            <p:ph type="title"/>
          </p:nvPr>
        </p:nvSpPr>
        <p:spPr>
          <a:xfrm>
            <a:off x="990599" y="135910"/>
            <a:ext cx="5326381" cy="41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 H2-Console TABLES(CONTINUED)</a:t>
            </a:r>
            <a:endParaRPr sz="2600" dirty="0"/>
          </a:p>
        </p:txBody>
      </p:sp>
      <p:sp>
        <p:nvSpPr>
          <p:cNvPr id="145" name="Google Shape;145;p12"/>
          <p:cNvSpPr txBox="1"/>
          <p:nvPr/>
        </p:nvSpPr>
        <p:spPr>
          <a:xfrm>
            <a:off x="7638758" y="2248237"/>
            <a:ext cx="1340778" cy="64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225425" marR="5080" lvl="0" indent="-213359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EMPLOYEE  TABLE</a:t>
            </a:r>
            <a:endParaRPr sz="18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975" y="697875"/>
            <a:ext cx="6281738" cy="182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34" y="2588142"/>
            <a:ext cx="6433179" cy="182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/>
        </p:nvSpPr>
        <p:spPr>
          <a:xfrm>
            <a:off x="3771900" y="889147"/>
            <a:ext cx="1600200" cy="3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12700" marR="5080" lvl="0" indent="3175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OFFER TABLE</a:t>
            </a:r>
            <a:endParaRPr sz="18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990600" y="209550"/>
            <a:ext cx="4922520" cy="41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 H2-Console TABLES(CONTINUED)</a:t>
            </a:r>
            <a:endParaRPr dirty="0"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100" y="1352550"/>
            <a:ext cx="5257800" cy="145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574" y="2876550"/>
            <a:ext cx="8107751" cy="145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990600" y="209550"/>
            <a:ext cx="4998720" cy="41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 H2-Console TABLES(CONTINUED)</a:t>
            </a:r>
            <a:endParaRPr dirty="0"/>
          </a:p>
        </p:txBody>
      </p:sp>
      <p:sp>
        <p:nvSpPr>
          <p:cNvPr id="161" name="Google Shape;161;p14"/>
          <p:cNvSpPr txBox="1"/>
          <p:nvPr/>
        </p:nvSpPr>
        <p:spPr>
          <a:xfrm>
            <a:off x="1328737" y="3650497"/>
            <a:ext cx="733742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8870A0"/>
                </a:solidFill>
                <a:latin typeface="Tahoma"/>
                <a:ea typeface="Tahoma"/>
                <a:cs typeface="Tahoma"/>
                <a:sym typeface="Tahoma"/>
              </a:rPr>
              <a:t>LIKED BY TABLE (To describe many to many relationship between offers and employee)</a:t>
            </a:r>
            <a:endParaRPr sz="15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352550"/>
            <a:ext cx="2681288" cy="181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14" y="1365175"/>
            <a:ext cx="3343275" cy="180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panjan_saha_an_industry_perspectiv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950</Words>
  <Application>Microsoft Office PowerPoint</Application>
  <PresentationFormat>On-screen Show (16:9)</PresentationFormat>
  <Paragraphs>196</Paragraphs>
  <Slides>59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MS PGothic</vt:lpstr>
      <vt:lpstr>Tahoma</vt:lpstr>
      <vt:lpstr>dipanjan_saha_an_industry_perspective</vt:lpstr>
      <vt:lpstr>PowerPoint Presentation</vt:lpstr>
      <vt:lpstr>OUR TEAM</vt:lpstr>
      <vt:lpstr>CORPORATE CLASSIFIEDS IN A SHELL</vt:lpstr>
      <vt:lpstr>REQUIREMENT ANALYSIS</vt:lpstr>
      <vt:lpstr>CLASS  DIAGRAM</vt:lpstr>
      <vt:lpstr>         H2-Console TABLES</vt:lpstr>
      <vt:lpstr> H2-Console TABLES(CONTINUED)</vt:lpstr>
      <vt:lpstr> H2-Console TABLES(CONTINUED)</vt:lpstr>
      <vt:lpstr> H2-Console TABLES(CONTINUED)</vt:lpstr>
      <vt:lpstr>DEVELOPMENT &amp;  DESIGNING</vt:lpstr>
      <vt:lpstr>MICROSERVICES</vt:lpstr>
      <vt:lpstr>AUTH  MICROSERVICE</vt:lpstr>
      <vt:lpstr>REST ENDPOINTS</vt:lpstr>
      <vt:lpstr>Rest Controller (a gist)</vt:lpstr>
      <vt:lpstr>AUTH SERVICE</vt:lpstr>
      <vt:lpstr>EXCEPTION HANDLING</vt:lpstr>
      <vt:lpstr>EMPLOYEE  MICROSERVICE</vt:lpstr>
      <vt:lpstr>REST ENDPOINTS</vt:lpstr>
      <vt:lpstr>Rest Controller (a gist)</vt:lpstr>
      <vt:lpstr>EMPLOYEE  SERVICE</vt:lpstr>
      <vt:lpstr>EXCEPTION HANDLING</vt:lpstr>
      <vt:lpstr>FEIGN CLIENTS</vt:lpstr>
      <vt:lpstr>OFFER  MICROSERVICE</vt:lpstr>
      <vt:lpstr>REST ENDPOINTS</vt:lpstr>
      <vt:lpstr>Rest Controller (a gist)</vt:lpstr>
      <vt:lpstr>OFFER  SERVICE</vt:lpstr>
      <vt:lpstr>EXCEPTION HANDLING</vt:lpstr>
      <vt:lpstr>FEIGN CLIENTS</vt:lpstr>
      <vt:lpstr>POINTS  MICROSERVICE</vt:lpstr>
      <vt:lpstr>REST ENDPOINTS</vt:lpstr>
      <vt:lpstr>Rest Controller (a gist)</vt:lpstr>
      <vt:lpstr>POINTS  SERVICE</vt:lpstr>
      <vt:lpstr>EXCEPTION HANDLING</vt:lpstr>
      <vt:lpstr>FEIGN CLIENTS</vt:lpstr>
      <vt:lpstr>TESTING</vt:lpstr>
      <vt:lpstr>AUTH MICROSERVICE</vt:lpstr>
      <vt:lpstr>EMPLOYEE MICROSERVICE</vt:lpstr>
      <vt:lpstr>OFFER MICROSERVICE</vt:lpstr>
      <vt:lpstr>POINTS MICROSERVICE</vt:lpstr>
      <vt:lpstr>USER  INTERFACE</vt:lpstr>
      <vt:lpstr>LANDING PAGE</vt:lpstr>
      <vt:lpstr>LOGIN PAGE</vt:lpstr>
      <vt:lpstr>MAIN PAGE</vt:lpstr>
      <vt:lpstr>PROFILE PAGE</vt:lpstr>
      <vt:lpstr>POST OFFER PAGE</vt:lpstr>
      <vt:lpstr>MY OFFERS PAGE</vt:lpstr>
      <vt:lpstr>EDIT OFFER PAGE</vt:lpstr>
      <vt:lpstr>OFFER DETAILS PAGE</vt:lpstr>
      <vt:lpstr>CONTACT US PAGE</vt:lpstr>
      <vt:lpstr>DEPLOYMENT</vt:lpstr>
      <vt:lpstr>All  Microservice Running Concurrently on AWS </vt:lpstr>
      <vt:lpstr>AUTH MICROSERVICE</vt:lpstr>
      <vt:lpstr>EMPLOYEE MICROSERVICE</vt:lpstr>
      <vt:lpstr>OFFER MICROSERVICE</vt:lpstr>
      <vt:lpstr>POINTS MICROSERVICE</vt:lpstr>
      <vt:lpstr>Angular / Front End Deployed On S3 Bucket</vt:lpstr>
      <vt:lpstr>Editing bucket Policy to make give it read only access to anonymous user</vt:lpstr>
      <vt:lpstr>Enabling Static Hosting for S3 Bucket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Satya Sharma</cp:lastModifiedBy>
  <cp:revision>2</cp:revision>
  <dcterms:modified xsi:type="dcterms:W3CDTF">2022-08-05T10:20:55Z</dcterms:modified>
</cp:coreProperties>
</file>